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9" r:id="rId4"/>
    <p:sldId id="265" r:id="rId5"/>
    <p:sldId id="260" r:id="rId6"/>
    <p:sldId id="266" r:id="rId7"/>
    <p:sldId id="267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65DB0-227D-45C6-B237-E6DF164623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BF9EA63C-D061-43EF-A840-7A2B2F9BFF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Description</a:t>
          </a:r>
        </a:p>
      </dgm:t>
    </dgm:pt>
    <dgm:pt modelId="{FAE2201C-405F-400B-A334-FE41D0558478}" type="parTrans" cxnId="{AE5DFF83-2651-4E0E-910F-62097C1A108D}">
      <dgm:prSet/>
      <dgm:spPr/>
      <dgm:t>
        <a:bodyPr/>
        <a:lstStyle/>
        <a:p>
          <a:endParaRPr lang="en-US"/>
        </a:p>
      </dgm:t>
    </dgm:pt>
    <dgm:pt modelId="{75EC7CD5-ECC3-44B3-9C96-9B057EA9A5DE}" type="sibTrans" cxnId="{AE5DFF83-2651-4E0E-910F-62097C1A108D}">
      <dgm:prSet/>
      <dgm:spPr/>
      <dgm:t>
        <a:bodyPr/>
        <a:lstStyle/>
        <a:p>
          <a:endParaRPr lang="en-US"/>
        </a:p>
      </dgm:t>
    </dgm:pt>
    <dgm:pt modelId="{37183A61-4568-4AC7-8C64-9C0C32367D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Functionality</a:t>
          </a:r>
        </a:p>
      </dgm:t>
    </dgm:pt>
    <dgm:pt modelId="{68968CFE-D37D-4D7F-AECA-A41B23E966A7}" type="parTrans" cxnId="{7F0B6BEF-6631-4EBB-9CC6-4580BD0C2C0E}">
      <dgm:prSet/>
      <dgm:spPr/>
      <dgm:t>
        <a:bodyPr/>
        <a:lstStyle/>
        <a:p>
          <a:endParaRPr lang="en-US"/>
        </a:p>
      </dgm:t>
    </dgm:pt>
    <dgm:pt modelId="{0558EAAF-DAF3-48AF-A31F-5C70DDF3F0DD}" type="sibTrans" cxnId="{7F0B6BEF-6631-4EBB-9CC6-4580BD0C2C0E}">
      <dgm:prSet/>
      <dgm:spPr/>
      <dgm:t>
        <a:bodyPr/>
        <a:lstStyle/>
        <a:p>
          <a:endParaRPr lang="en-US"/>
        </a:p>
      </dgm:t>
    </dgm:pt>
    <dgm:pt modelId="{1ECE8279-9B68-4AA7-83F6-AA89474058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Implementation</a:t>
          </a:r>
        </a:p>
      </dgm:t>
    </dgm:pt>
    <dgm:pt modelId="{A6C76546-84ED-4AEA-836F-799591F84113}" type="parTrans" cxnId="{6AC0A5C2-D334-4222-9DDB-73BD77D64FDD}">
      <dgm:prSet/>
      <dgm:spPr/>
      <dgm:t>
        <a:bodyPr/>
        <a:lstStyle/>
        <a:p>
          <a:endParaRPr lang="en-US"/>
        </a:p>
      </dgm:t>
    </dgm:pt>
    <dgm:pt modelId="{25888A6F-5406-4B31-97FE-7D3997C55B51}" type="sibTrans" cxnId="{6AC0A5C2-D334-4222-9DDB-73BD77D64FDD}">
      <dgm:prSet/>
      <dgm:spPr/>
      <dgm:t>
        <a:bodyPr/>
        <a:lstStyle/>
        <a:p>
          <a:endParaRPr lang="en-US"/>
        </a:p>
      </dgm:t>
    </dgm:pt>
    <dgm:pt modelId="{8E83416E-2221-4D26-93C9-9AC00E4FB8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Structure</a:t>
          </a:r>
        </a:p>
      </dgm:t>
    </dgm:pt>
    <dgm:pt modelId="{D6953F76-A4E5-486F-8582-48EAF326EAF3}" type="parTrans" cxnId="{C60822D8-6F38-486C-ABD6-426B6FD22CF5}">
      <dgm:prSet/>
      <dgm:spPr/>
      <dgm:t>
        <a:bodyPr/>
        <a:lstStyle/>
        <a:p>
          <a:endParaRPr lang="en-US"/>
        </a:p>
      </dgm:t>
    </dgm:pt>
    <dgm:pt modelId="{F796A7A0-B614-4884-8EFB-23F929F8EDCB}" type="sibTrans" cxnId="{C60822D8-6F38-486C-ABD6-426B6FD22CF5}">
      <dgm:prSet/>
      <dgm:spPr/>
      <dgm:t>
        <a:bodyPr/>
        <a:lstStyle/>
        <a:p>
          <a:endParaRPr lang="en-US"/>
        </a:p>
      </dgm:t>
    </dgm:pt>
    <dgm:pt modelId="{29C057D1-9FCE-402F-8816-4FC6D391F7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Queries</a:t>
          </a:r>
        </a:p>
      </dgm:t>
    </dgm:pt>
    <dgm:pt modelId="{3E438D37-A9F1-4198-914C-F48CB03EF6E9}" type="parTrans" cxnId="{CA0ECB96-3158-4AE7-A31C-F285BF518438}">
      <dgm:prSet/>
      <dgm:spPr/>
      <dgm:t>
        <a:bodyPr/>
        <a:lstStyle/>
        <a:p>
          <a:endParaRPr lang="en-US"/>
        </a:p>
      </dgm:t>
    </dgm:pt>
    <dgm:pt modelId="{98320996-8968-4EEC-87A9-69F285AFD73E}" type="sibTrans" cxnId="{CA0ECB96-3158-4AE7-A31C-F285BF518438}">
      <dgm:prSet/>
      <dgm:spPr/>
      <dgm:t>
        <a:bodyPr/>
        <a:lstStyle/>
        <a:p>
          <a:endParaRPr lang="en-US"/>
        </a:p>
      </dgm:t>
    </dgm:pt>
    <dgm:pt modelId="{6A7219FA-36A1-4A29-BC7F-75512078B4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Demonstration</a:t>
          </a:r>
        </a:p>
      </dgm:t>
    </dgm:pt>
    <dgm:pt modelId="{CF2DC47B-2BF5-4424-A9DD-292014F35412}" type="parTrans" cxnId="{F72460C1-AA1E-4591-9775-E184DF48AE02}">
      <dgm:prSet/>
      <dgm:spPr/>
      <dgm:t>
        <a:bodyPr/>
        <a:lstStyle/>
        <a:p>
          <a:endParaRPr lang="en-US"/>
        </a:p>
      </dgm:t>
    </dgm:pt>
    <dgm:pt modelId="{07062AB9-2F46-4853-9CBE-65FEB363F726}" type="sibTrans" cxnId="{F72460C1-AA1E-4591-9775-E184DF48AE02}">
      <dgm:prSet/>
      <dgm:spPr/>
      <dgm:t>
        <a:bodyPr/>
        <a:lstStyle/>
        <a:p>
          <a:endParaRPr lang="en-US"/>
        </a:p>
      </dgm:t>
    </dgm:pt>
    <dgm:pt modelId="{37C813AB-5620-4D0D-864D-CCB7468DFF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Evaluation</a:t>
          </a:r>
        </a:p>
      </dgm:t>
    </dgm:pt>
    <dgm:pt modelId="{2F46F485-068D-4F1D-8128-37E6D18A750C}" type="parTrans" cxnId="{563AF58E-67A3-4980-9545-FDB25F17927E}">
      <dgm:prSet/>
      <dgm:spPr/>
      <dgm:t>
        <a:bodyPr/>
        <a:lstStyle/>
        <a:p>
          <a:endParaRPr lang="en-US"/>
        </a:p>
      </dgm:t>
    </dgm:pt>
    <dgm:pt modelId="{13CC7EE1-3A86-4F94-98F6-D80B9F918931}" type="sibTrans" cxnId="{563AF58E-67A3-4980-9545-FDB25F17927E}">
      <dgm:prSet/>
      <dgm:spPr/>
      <dgm:t>
        <a:bodyPr/>
        <a:lstStyle/>
        <a:p>
          <a:endParaRPr lang="en-US"/>
        </a:p>
      </dgm:t>
    </dgm:pt>
    <dgm:pt modelId="{AD69E8D9-13F8-4692-958E-39D4D2A170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5046B973-ECE9-4121-89F2-C9BD693C1B82}" type="parTrans" cxnId="{5C863B7E-8415-484B-A11B-6B9D1F707947}">
      <dgm:prSet/>
      <dgm:spPr/>
      <dgm:t>
        <a:bodyPr/>
        <a:lstStyle/>
        <a:p>
          <a:endParaRPr lang="en-US"/>
        </a:p>
      </dgm:t>
    </dgm:pt>
    <dgm:pt modelId="{3CF403AD-7D3E-4048-A98E-DAF8A0355AAA}" type="sibTrans" cxnId="{5C863B7E-8415-484B-A11B-6B9D1F707947}">
      <dgm:prSet/>
      <dgm:spPr/>
      <dgm:t>
        <a:bodyPr/>
        <a:lstStyle/>
        <a:p>
          <a:endParaRPr lang="en-US"/>
        </a:p>
      </dgm:t>
    </dgm:pt>
    <dgm:pt modelId="{ABAD4257-E3C8-469A-933D-C3584FA412A2}" type="pres">
      <dgm:prSet presAssocID="{84865DB0-227D-45C6-B237-E6DF1646235A}" presName="root" presStyleCnt="0">
        <dgm:presLayoutVars>
          <dgm:dir/>
          <dgm:resizeHandles val="exact"/>
        </dgm:presLayoutVars>
      </dgm:prSet>
      <dgm:spPr/>
    </dgm:pt>
    <dgm:pt modelId="{09BFCF27-4CE8-4005-819C-1614F5F8AE87}" type="pres">
      <dgm:prSet presAssocID="{BF9EA63C-D061-43EF-A840-7A2B2F9BFF26}" presName="compNode" presStyleCnt="0"/>
      <dgm:spPr/>
    </dgm:pt>
    <dgm:pt modelId="{623CB890-F530-4593-B983-1C7AB4B7E861}" type="pres">
      <dgm:prSet presAssocID="{BF9EA63C-D061-43EF-A840-7A2B2F9BFF26}" presName="iconBgRect" presStyleLbl="bgShp" presStyleIdx="0" presStyleCnt="8"/>
      <dgm:spPr/>
    </dgm:pt>
    <dgm:pt modelId="{C8C6FEF6-41D3-4F86-8271-5DA2673F6F3C}" type="pres">
      <dgm:prSet presAssocID="{BF9EA63C-D061-43EF-A840-7A2B2F9BFF2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A5136A4-59B3-4ED4-8620-E67B95AB5B4A}" type="pres">
      <dgm:prSet presAssocID="{BF9EA63C-D061-43EF-A840-7A2B2F9BFF26}" presName="spaceRect" presStyleCnt="0"/>
      <dgm:spPr/>
    </dgm:pt>
    <dgm:pt modelId="{94AFAC7D-5F40-482E-B93A-F27F8DBAF7AA}" type="pres">
      <dgm:prSet presAssocID="{BF9EA63C-D061-43EF-A840-7A2B2F9BFF26}" presName="textRect" presStyleLbl="revTx" presStyleIdx="0" presStyleCnt="8">
        <dgm:presLayoutVars>
          <dgm:chMax val="1"/>
          <dgm:chPref val="1"/>
        </dgm:presLayoutVars>
      </dgm:prSet>
      <dgm:spPr/>
    </dgm:pt>
    <dgm:pt modelId="{85F987C7-8216-4152-9A9E-9EFB66CDA76F}" type="pres">
      <dgm:prSet presAssocID="{75EC7CD5-ECC3-44B3-9C96-9B057EA9A5DE}" presName="sibTrans" presStyleCnt="0"/>
      <dgm:spPr/>
    </dgm:pt>
    <dgm:pt modelId="{A557A2CB-335A-4F16-83F8-6423D397087E}" type="pres">
      <dgm:prSet presAssocID="{37183A61-4568-4AC7-8C64-9C0C32367DFE}" presName="compNode" presStyleCnt="0"/>
      <dgm:spPr/>
    </dgm:pt>
    <dgm:pt modelId="{71B81BBE-4086-4988-9933-39A5B08381D1}" type="pres">
      <dgm:prSet presAssocID="{37183A61-4568-4AC7-8C64-9C0C32367DFE}" presName="iconBgRect" presStyleLbl="bgShp" presStyleIdx="1" presStyleCnt="8"/>
      <dgm:spPr/>
    </dgm:pt>
    <dgm:pt modelId="{0EE2811D-1732-4E57-8106-CEE4E3BFF665}" type="pres">
      <dgm:prSet presAssocID="{37183A61-4568-4AC7-8C64-9C0C32367DF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BEC5F1-6436-48D6-B072-8ED47990DF25}" type="pres">
      <dgm:prSet presAssocID="{37183A61-4568-4AC7-8C64-9C0C32367DFE}" presName="spaceRect" presStyleCnt="0"/>
      <dgm:spPr/>
    </dgm:pt>
    <dgm:pt modelId="{9302894A-459E-48C2-94A5-6A0D6C044823}" type="pres">
      <dgm:prSet presAssocID="{37183A61-4568-4AC7-8C64-9C0C32367DFE}" presName="textRect" presStyleLbl="revTx" presStyleIdx="1" presStyleCnt="8">
        <dgm:presLayoutVars>
          <dgm:chMax val="1"/>
          <dgm:chPref val="1"/>
        </dgm:presLayoutVars>
      </dgm:prSet>
      <dgm:spPr/>
    </dgm:pt>
    <dgm:pt modelId="{AA266CD2-B73A-411B-8926-29BB733F6B67}" type="pres">
      <dgm:prSet presAssocID="{0558EAAF-DAF3-48AF-A31F-5C70DDF3F0DD}" presName="sibTrans" presStyleCnt="0"/>
      <dgm:spPr/>
    </dgm:pt>
    <dgm:pt modelId="{4230A268-6D0E-4705-BFB4-EFE74D51D489}" type="pres">
      <dgm:prSet presAssocID="{1ECE8279-9B68-4AA7-83F6-AA8947405885}" presName="compNode" presStyleCnt="0"/>
      <dgm:spPr/>
    </dgm:pt>
    <dgm:pt modelId="{65915735-338D-498E-8079-AA01F57561A0}" type="pres">
      <dgm:prSet presAssocID="{1ECE8279-9B68-4AA7-83F6-AA8947405885}" presName="iconBgRect" presStyleLbl="bgShp" presStyleIdx="2" presStyleCnt="8"/>
      <dgm:spPr/>
    </dgm:pt>
    <dgm:pt modelId="{9C73DAFB-4EE0-43A6-B472-56D4BFEC23D3}" type="pres">
      <dgm:prSet presAssocID="{1ECE8279-9B68-4AA7-83F6-AA894740588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1F9BE29-F091-4C02-B695-7A27C4B851BF}" type="pres">
      <dgm:prSet presAssocID="{1ECE8279-9B68-4AA7-83F6-AA8947405885}" presName="spaceRect" presStyleCnt="0"/>
      <dgm:spPr/>
    </dgm:pt>
    <dgm:pt modelId="{D698966A-4306-4E8F-94EE-A2ECB2A4622F}" type="pres">
      <dgm:prSet presAssocID="{1ECE8279-9B68-4AA7-83F6-AA8947405885}" presName="textRect" presStyleLbl="revTx" presStyleIdx="2" presStyleCnt="8">
        <dgm:presLayoutVars>
          <dgm:chMax val="1"/>
          <dgm:chPref val="1"/>
        </dgm:presLayoutVars>
      </dgm:prSet>
      <dgm:spPr/>
    </dgm:pt>
    <dgm:pt modelId="{EBCEE5DA-D00D-44AF-B92B-145531C24CE5}" type="pres">
      <dgm:prSet presAssocID="{25888A6F-5406-4B31-97FE-7D3997C55B51}" presName="sibTrans" presStyleCnt="0"/>
      <dgm:spPr/>
    </dgm:pt>
    <dgm:pt modelId="{8DB2F3EB-951C-4BD4-B5DB-835AC6E45458}" type="pres">
      <dgm:prSet presAssocID="{8E83416E-2221-4D26-93C9-9AC00E4FB81D}" presName="compNode" presStyleCnt="0"/>
      <dgm:spPr/>
    </dgm:pt>
    <dgm:pt modelId="{83A5CB66-EADA-4710-88F5-70DC06DBDA50}" type="pres">
      <dgm:prSet presAssocID="{8E83416E-2221-4D26-93C9-9AC00E4FB81D}" presName="iconBgRect" presStyleLbl="bgShp" presStyleIdx="3" presStyleCnt="8"/>
      <dgm:spPr/>
    </dgm:pt>
    <dgm:pt modelId="{899EB661-F5A0-4074-A915-371E3336D479}" type="pres">
      <dgm:prSet presAssocID="{8E83416E-2221-4D26-93C9-9AC00E4FB8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FB998D4-4238-4D3E-83B5-331E9B20F08A}" type="pres">
      <dgm:prSet presAssocID="{8E83416E-2221-4D26-93C9-9AC00E4FB81D}" presName="spaceRect" presStyleCnt="0"/>
      <dgm:spPr/>
    </dgm:pt>
    <dgm:pt modelId="{D6E1DB82-AF47-43CE-8162-CCDF97BBEEF7}" type="pres">
      <dgm:prSet presAssocID="{8E83416E-2221-4D26-93C9-9AC00E4FB81D}" presName="textRect" presStyleLbl="revTx" presStyleIdx="3" presStyleCnt="8">
        <dgm:presLayoutVars>
          <dgm:chMax val="1"/>
          <dgm:chPref val="1"/>
        </dgm:presLayoutVars>
      </dgm:prSet>
      <dgm:spPr/>
    </dgm:pt>
    <dgm:pt modelId="{5F51F327-83E6-4543-9A51-4609F66ABE21}" type="pres">
      <dgm:prSet presAssocID="{F796A7A0-B614-4884-8EFB-23F929F8EDCB}" presName="sibTrans" presStyleCnt="0"/>
      <dgm:spPr/>
    </dgm:pt>
    <dgm:pt modelId="{BA40CD7F-25DA-4237-B1FC-4153AAB44D68}" type="pres">
      <dgm:prSet presAssocID="{29C057D1-9FCE-402F-8816-4FC6D391F727}" presName="compNode" presStyleCnt="0"/>
      <dgm:spPr/>
    </dgm:pt>
    <dgm:pt modelId="{9B3FA8E0-0A75-4518-B4CF-56EEF13E3EA2}" type="pres">
      <dgm:prSet presAssocID="{29C057D1-9FCE-402F-8816-4FC6D391F727}" presName="iconBgRect" presStyleLbl="bgShp" presStyleIdx="4" presStyleCnt="8"/>
      <dgm:spPr/>
    </dgm:pt>
    <dgm:pt modelId="{2AEBBF3A-2000-480A-8902-9B41CDA039B3}" type="pres">
      <dgm:prSet presAssocID="{29C057D1-9FCE-402F-8816-4FC6D391F72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0F76F67-FCF3-47C4-A38D-636D40058204}" type="pres">
      <dgm:prSet presAssocID="{29C057D1-9FCE-402F-8816-4FC6D391F727}" presName="spaceRect" presStyleCnt="0"/>
      <dgm:spPr/>
    </dgm:pt>
    <dgm:pt modelId="{C7273B99-84CC-40CF-8161-3A614E074664}" type="pres">
      <dgm:prSet presAssocID="{29C057D1-9FCE-402F-8816-4FC6D391F727}" presName="textRect" presStyleLbl="revTx" presStyleIdx="4" presStyleCnt="8">
        <dgm:presLayoutVars>
          <dgm:chMax val="1"/>
          <dgm:chPref val="1"/>
        </dgm:presLayoutVars>
      </dgm:prSet>
      <dgm:spPr/>
    </dgm:pt>
    <dgm:pt modelId="{02F16BEB-890F-4BBD-A085-6F54151C3612}" type="pres">
      <dgm:prSet presAssocID="{98320996-8968-4EEC-87A9-69F285AFD73E}" presName="sibTrans" presStyleCnt="0"/>
      <dgm:spPr/>
    </dgm:pt>
    <dgm:pt modelId="{1BBAEED3-38FB-4095-B6FA-7FBCC5F415AF}" type="pres">
      <dgm:prSet presAssocID="{6A7219FA-36A1-4A29-BC7F-75512078B47E}" presName="compNode" presStyleCnt="0"/>
      <dgm:spPr/>
    </dgm:pt>
    <dgm:pt modelId="{8136A006-3B9B-4822-81E5-30FE44574A76}" type="pres">
      <dgm:prSet presAssocID="{6A7219FA-36A1-4A29-BC7F-75512078B47E}" presName="iconBgRect" presStyleLbl="bgShp" presStyleIdx="5" presStyleCnt="8"/>
      <dgm:spPr/>
    </dgm:pt>
    <dgm:pt modelId="{BF0DF3A6-F762-4BCF-B20E-9508C6552E02}" type="pres">
      <dgm:prSet presAssocID="{6A7219FA-36A1-4A29-BC7F-75512078B47E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01DCD7-6164-4518-A4C9-BEAC5A128163}" type="pres">
      <dgm:prSet presAssocID="{6A7219FA-36A1-4A29-BC7F-75512078B47E}" presName="spaceRect" presStyleCnt="0"/>
      <dgm:spPr/>
    </dgm:pt>
    <dgm:pt modelId="{36D08714-4159-447C-BF9E-1E0CFEB198FB}" type="pres">
      <dgm:prSet presAssocID="{6A7219FA-36A1-4A29-BC7F-75512078B47E}" presName="textRect" presStyleLbl="revTx" presStyleIdx="5" presStyleCnt="8">
        <dgm:presLayoutVars>
          <dgm:chMax val="1"/>
          <dgm:chPref val="1"/>
        </dgm:presLayoutVars>
      </dgm:prSet>
      <dgm:spPr/>
    </dgm:pt>
    <dgm:pt modelId="{A882A1F0-F095-45D8-BC4E-6F934B8AA94D}" type="pres">
      <dgm:prSet presAssocID="{07062AB9-2F46-4853-9CBE-65FEB363F726}" presName="sibTrans" presStyleCnt="0"/>
      <dgm:spPr/>
    </dgm:pt>
    <dgm:pt modelId="{12B5E71C-FD75-4BFA-A89F-BB7EFEC12C35}" type="pres">
      <dgm:prSet presAssocID="{37C813AB-5620-4D0D-864D-CCB7468DFF20}" presName="compNode" presStyleCnt="0"/>
      <dgm:spPr/>
    </dgm:pt>
    <dgm:pt modelId="{377DA3ED-8377-4671-B86A-1826BCE106D5}" type="pres">
      <dgm:prSet presAssocID="{37C813AB-5620-4D0D-864D-CCB7468DFF20}" presName="iconBgRect" presStyleLbl="bgShp" presStyleIdx="6" presStyleCnt="8"/>
      <dgm:spPr/>
    </dgm:pt>
    <dgm:pt modelId="{3E296178-8793-49ED-8F42-3CD3CEC6B8A6}" type="pres">
      <dgm:prSet presAssocID="{37C813AB-5620-4D0D-864D-CCB7468DFF2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84C6491-DF4E-4ED0-96C8-EE5302A6CD8E}" type="pres">
      <dgm:prSet presAssocID="{37C813AB-5620-4D0D-864D-CCB7468DFF20}" presName="spaceRect" presStyleCnt="0"/>
      <dgm:spPr/>
    </dgm:pt>
    <dgm:pt modelId="{6DA9D857-F7F2-49C4-BE9E-AC49C077969C}" type="pres">
      <dgm:prSet presAssocID="{37C813AB-5620-4D0D-864D-CCB7468DFF20}" presName="textRect" presStyleLbl="revTx" presStyleIdx="6" presStyleCnt="8">
        <dgm:presLayoutVars>
          <dgm:chMax val="1"/>
          <dgm:chPref val="1"/>
        </dgm:presLayoutVars>
      </dgm:prSet>
      <dgm:spPr/>
    </dgm:pt>
    <dgm:pt modelId="{E5ECBB04-328B-4ECA-86B2-EDAD2A2758C2}" type="pres">
      <dgm:prSet presAssocID="{13CC7EE1-3A86-4F94-98F6-D80B9F918931}" presName="sibTrans" presStyleCnt="0"/>
      <dgm:spPr/>
    </dgm:pt>
    <dgm:pt modelId="{EB0585E8-E998-4DA9-A88D-953C2F10E7B4}" type="pres">
      <dgm:prSet presAssocID="{AD69E8D9-13F8-4692-958E-39D4D2A17033}" presName="compNode" presStyleCnt="0"/>
      <dgm:spPr/>
    </dgm:pt>
    <dgm:pt modelId="{D223A61E-5018-4BD8-BE78-42D0EB603E8B}" type="pres">
      <dgm:prSet presAssocID="{AD69E8D9-13F8-4692-958E-39D4D2A17033}" presName="iconBgRect" presStyleLbl="bgShp" presStyleIdx="7" presStyleCnt="8"/>
      <dgm:spPr/>
    </dgm:pt>
    <dgm:pt modelId="{E0F3A34E-3926-4049-8AEC-1C15AD41D5CE}" type="pres">
      <dgm:prSet presAssocID="{AD69E8D9-13F8-4692-958E-39D4D2A1703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7B5BFB4-34EB-440C-8F51-E02584A49BCB}" type="pres">
      <dgm:prSet presAssocID="{AD69E8D9-13F8-4692-958E-39D4D2A17033}" presName="spaceRect" presStyleCnt="0"/>
      <dgm:spPr/>
    </dgm:pt>
    <dgm:pt modelId="{CCB26782-4D19-4D80-93CB-B2A248EFDE84}" type="pres">
      <dgm:prSet presAssocID="{AD69E8D9-13F8-4692-958E-39D4D2A1703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36FCE01-AB3C-4778-BB12-90B479889F9C}" type="presOf" srcId="{84865DB0-227D-45C6-B237-E6DF1646235A}" destId="{ABAD4257-E3C8-469A-933D-C3584FA412A2}" srcOrd="0" destOrd="0" presId="urn:microsoft.com/office/officeart/2018/5/layout/IconCircleLabelList"/>
    <dgm:cxn modelId="{A8B50509-1F61-4A83-BBE3-4842709E1E26}" type="presOf" srcId="{29C057D1-9FCE-402F-8816-4FC6D391F727}" destId="{C7273B99-84CC-40CF-8161-3A614E074664}" srcOrd="0" destOrd="0" presId="urn:microsoft.com/office/officeart/2018/5/layout/IconCircleLabelList"/>
    <dgm:cxn modelId="{583B5430-6738-4715-9DBC-1FE253CE6319}" type="presOf" srcId="{37183A61-4568-4AC7-8C64-9C0C32367DFE}" destId="{9302894A-459E-48C2-94A5-6A0D6C044823}" srcOrd="0" destOrd="0" presId="urn:microsoft.com/office/officeart/2018/5/layout/IconCircleLabelList"/>
    <dgm:cxn modelId="{E103984F-2347-4FE4-82FA-0A17D8DF3F25}" type="presOf" srcId="{1ECE8279-9B68-4AA7-83F6-AA8947405885}" destId="{D698966A-4306-4E8F-94EE-A2ECB2A4622F}" srcOrd="0" destOrd="0" presId="urn:microsoft.com/office/officeart/2018/5/layout/IconCircleLabelList"/>
    <dgm:cxn modelId="{DC611971-698A-4B04-A31D-B1BD2EB802FA}" type="presOf" srcId="{BF9EA63C-D061-43EF-A840-7A2B2F9BFF26}" destId="{94AFAC7D-5F40-482E-B93A-F27F8DBAF7AA}" srcOrd="0" destOrd="0" presId="urn:microsoft.com/office/officeart/2018/5/layout/IconCircleLabelList"/>
    <dgm:cxn modelId="{5C863B7E-8415-484B-A11B-6B9D1F707947}" srcId="{84865DB0-227D-45C6-B237-E6DF1646235A}" destId="{AD69E8D9-13F8-4692-958E-39D4D2A17033}" srcOrd="7" destOrd="0" parTransId="{5046B973-ECE9-4121-89F2-C9BD693C1B82}" sibTransId="{3CF403AD-7D3E-4048-A98E-DAF8A0355AAA}"/>
    <dgm:cxn modelId="{AE5DFF83-2651-4E0E-910F-62097C1A108D}" srcId="{84865DB0-227D-45C6-B237-E6DF1646235A}" destId="{BF9EA63C-D061-43EF-A840-7A2B2F9BFF26}" srcOrd="0" destOrd="0" parTransId="{FAE2201C-405F-400B-A334-FE41D0558478}" sibTransId="{75EC7CD5-ECC3-44B3-9C96-9B057EA9A5DE}"/>
    <dgm:cxn modelId="{563AF58E-67A3-4980-9545-FDB25F17927E}" srcId="{84865DB0-227D-45C6-B237-E6DF1646235A}" destId="{37C813AB-5620-4D0D-864D-CCB7468DFF20}" srcOrd="6" destOrd="0" parTransId="{2F46F485-068D-4F1D-8128-37E6D18A750C}" sibTransId="{13CC7EE1-3A86-4F94-98F6-D80B9F918931}"/>
    <dgm:cxn modelId="{CA0ECB96-3158-4AE7-A31C-F285BF518438}" srcId="{84865DB0-227D-45C6-B237-E6DF1646235A}" destId="{29C057D1-9FCE-402F-8816-4FC6D391F727}" srcOrd="4" destOrd="0" parTransId="{3E438D37-A9F1-4198-914C-F48CB03EF6E9}" sibTransId="{98320996-8968-4EEC-87A9-69F285AFD73E}"/>
    <dgm:cxn modelId="{8EB349A4-CCC2-4072-9C3B-31082C9A4FBF}" type="presOf" srcId="{37C813AB-5620-4D0D-864D-CCB7468DFF20}" destId="{6DA9D857-F7F2-49C4-BE9E-AC49C077969C}" srcOrd="0" destOrd="0" presId="urn:microsoft.com/office/officeart/2018/5/layout/IconCircleLabelList"/>
    <dgm:cxn modelId="{FA8773BD-AF1A-4E4E-AE24-D38D3139FE40}" type="presOf" srcId="{8E83416E-2221-4D26-93C9-9AC00E4FB81D}" destId="{D6E1DB82-AF47-43CE-8162-CCDF97BBEEF7}" srcOrd="0" destOrd="0" presId="urn:microsoft.com/office/officeart/2018/5/layout/IconCircleLabelList"/>
    <dgm:cxn modelId="{F72460C1-AA1E-4591-9775-E184DF48AE02}" srcId="{84865DB0-227D-45C6-B237-E6DF1646235A}" destId="{6A7219FA-36A1-4A29-BC7F-75512078B47E}" srcOrd="5" destOrd="0" parTransId="{CF2DC47B-2BF5-4424-A9DD-292014F35412}" sibTransId="{07062AB9-2F46-4853-9CBE-65FEB363F726}"/>
    <dgm:cxn modelId="{6AC0A5C2-D334-4222-9DDB-73BD77D64FDD}" srcId="{84865DB0-227D-45C6-B237-E6DF1646235A}" destId="{1ECE8279-9B68-4AA7-83F6-AA8947405885}" srcOrd="2" destOrd="0" parTransId="{A6C76546-84ED-4AEA-836F-799591F84113}" sibTransId="{25888A6F-5406-4B31-97FE-7D3997C55B51}"/>
    <dgm:cxn modelId="{F2EEA9D0-DBB8-458B-83A0-9F8261558162}" type="presOf" srcId="{6A7219FA-36A1-4A29-BC7F-75512078B47E}" destId="{36D08714-4159-447C-BF9E-1E0CFEB198FB}" srcOrd="0" destOrd="0" presId="urn:microsoft.com/office/officeart/2018/5/layout/IconCircleLabelList"/>
    <dgm:cxn modelId="{7F94EAD7-3E9A-4DBA-989E-83A2CEA177F1}" type="presOf" srcId="{AD69E8D9-13F8-4692-958E-39D4D2A17033}" destId="{CCB26782-4D19-4D80-93CB-B2A248EFDE84}" srcOrd="0" destOrd="0" presId="urn:microsoft.com/office/officeart/2018/5/layout/IconCircleLabelList"/>
    <dgm:cxn modelId="{C60822D8-6F38-486C-ABD6-426B6FD22CF5}" srcId="{84865DB0-227D-45C6-B237-E6DF1646235A}" destId="{8E83416E-2221-4D26-93C9-9AC00E4FB81D}" srcOrd="3" destOrd="0" parTransId="{D6953F76-A4E5-486F-8582-48EAF326EAF3}" sibTransId="{F796A7A0-B614-4884-8EFB-23F929F8EDCB}"/>
    <dgm:cxn modelId="{7F0B6BEF-6631-4EBB-9CC6-4580BD0C2C0E}" srcId="{84865DB0-227D-45C6-B237-E6DF1646235A}" destId="{37183A61-4568-4AC7-8C64-9C0C32367DFE}" srcOrd="1" destOrd="0" parTransId="{68968CFE-D37D-4D7F-AECA-A41B23E966A7}" sibTransId="{0558EAAF-DAF3-48AF-A31F-5C70DDF3F0DD}"/>
    <dgm:cxn modelId="{39C18C6A-F38A-41E2-9474-A625F077A5C3}" type="presParOf" srcId="{ABAD4257-E3C8-469A-933D-C3584FA412A2}" destId="{09BFCF27-4CE8-4005-819C-1614F5F8AE87}" srcOrd="0" destOrd="0" presId="urn:microsoft.com/office/officeart/2018/5/layout/IconCircleLabelList"/>
    <dgm:cxn modelId="{EFC8C657-40EB-4C6B-8786-21D7B892EEDE}" type="presParOf" srcId="{09BFCF27-4CE8-4005-819C-1614F5F8AE87}" destId="{623CB890-F530-4593-B983-1C7AB4B7E861}" srcOrd="0" destOrd="0" presId="urn:microsoft.com/office/officeart/2018/5/layout/IconCircleLabelList"/>
    <dgm:cxn modelId="{C02D1B0A-9ED1-4F9B-A02F-03389A077E56}" type="presParOf" srcId="{09BFCF27-4CE8-4005-819C-1614F5F8AE87}" destId="{C8C6FEF6-41D3-4F86-8271-5DA2673F6F3C}" srcOrd="1" destOrd="0" presId="urn:microsoft.com/office/officeart/2018/5/layout/IconCircleLabelList"/>
    <dgm:cxn modelId="{ADFAC855-D9C4-46C7-B06D-17B8C8F10BE0}" type="presParOf" srcId="{09BFCF27-4CE8-4005-819C-1614F5F8AE87}" destId="{FA5136A4-59B3-4ED4-8620-E67B95AB5B4A}" srcOrd="2" destOrd="0" presId="urn:microsoft.com/office/officeart/2018/5/layout/IconCircleLabelList"/>
    <dgm:cxn modelId="{3CB38F06-1448-4AFA-8248-2393C3BECA5F}" type="presParOf" srcId="{09BFCF27-4CE8-4005-819C-1614F5F8AE87}" destId="{94AFAC7D-5F40-482E-B93A-F27F8DBAF7AA}" srcOrd="3" destOrd="0" presId="urn:microsoft.com/office/officeart/2018/5/layout/IconCircleLabelList"/>
    <dgm:cxn modelId="{08F4F3EE-F390-4431-95ED-8EEBFA045DE7}" type="presParOf" srcId="{ABAD4257-E3C8-469A-933D-C3584FA412A2}" destId="{85F987C7-8216-4152-9A9E-9EFB66CDA76F}" srcOrd="1" destOrd="0" presId="urn:microsoft.com/office/officeart/2018/5/layout/IconCircleLabelList"/>
    <dgm:cxn modelId="{F16F1DBA-AD23-4F85-BAB8-6987EE261743}" type="presParOf" srcId="{ABAD4257-E3C8-469A-933D-C3584FA412A2}" destId="{A557A2CB-335A-4F16-83F8-6423D397087E}" srcOrd="2" destOrd="0" presId="urn:microsoft.com/office/officeart/2018/5/layout/IconCircleLabelList"/>
    <dgm:cxn modelId="{7059D695-B45F-4057-B4E4-DA2913553E49}" type="presParOf" srcId="{A557A2CB-335A-4F16-83F8-6423D397087E}" destId="{71B81BBE-4086-4988-9933-39A5B08381D1}" srcOrd="0" destOrd="0" presId="urn:microsoft.com/office/officeart/2018/5/layout/IconCircleLabelList"/>
    <dgm:cxn modelId="{AD63C3EA-FD78-4A11-B8E1-F5E722C61707}" type="presParOf" srcId="{A557A2CB-335A-4F16-83F8-6423D397087E}" destId="{0EE2811D-1732-4E57-8106-CEE4E3BFF665}" srcOrd="1" destOrd="0" presId="urn:microsoft.com/office/officeart/2018/5/layout/IconCircleLabelList"/>
    <dgm:cxn modelId="{1F8C2D76-0167-4CA2-8DB1-050A3623956C}" type="presParOf" srcId="{A557A2CB-335A-4F16-83F8-6423D397087E}" destId="{E3BEC5F1-6436-48D6-B072-8ED47990DF25}" srcOrd="2" destOrd="0" presId="urn:microsoft.com/office/officeart/2018/5/layout/IconCircleLabelList"/>
    <dgm:cxn modelId="{6683178F-906D-43D5-8CF3-F5A090416F62}" type="presParOf" srcId="{A557A2CB-335A-4F16-83F8-6423D397087E}" destId="{9302894A-459E-48C2-94A5-6A0D6C044823}" srcOrd="3" destOrd="0" presId="urn:microsoft.com/office/officeart/2018/5/layout/IconCircleLabelList"/>
    <dgm:cxn modelId="{0EFEBE7E-745B-4C15-BD56-050208BA7158}" type="presParOf" srcId="{ABAD4257-E3C8-469A-933D-C3584FA412A2}" destId="{AA266CD2-B73A-411B-8926-29BB733F6B67}" srcOrd="3" destOrd="0" presId="urn:microsoft.com/office/officeart/2018/5/layout/IconCircleLabelList"/>
    <dgm:cxn modelId="{3C3F77F2-BEF3-4E0D-A56E-2B2874BE50D1}" type="presParOf" srcId="{ABAD4257-E3C8-469A-933D-C3584FA412A2}" destId="{4230A268-6D0E-4705-BFB4-EFE74D51D489}" srcOrd="4" destOrd="0" presId="urn:microsoft.com/office/officeart/2018/5/layout/IconCircleLabelList"/>
    <dgm:cxn modelId="{B7497C12-06DC-47AB-B8EA-78E6AEA2585E}" type="presParOf" srcId="{4230A268-6D0E-4705-BFB4-EFE74D51D489}" destId="{65915735-338D-498E-8079-AA01F57561A0}" srcOrd="0" destOrd="0" presId="urn:microsoft.com/office/officeart/2018/5/layout/IconCircleLabelList"/>
    <dgm:cxn modelId="{0DDEFEB7-363A-4B16-A558-B6BC72025881}" type="presParOf" srcId="{4230A268-6D0E-4705-BFB4-EFE74D51D489}" destId="{9C73DAFB-4EE0-43A6-B472-56D4BFEC23D3}" srcOrd="1" destOrd="0" presId="urn:microsoft.com/office/officeart/2018/5/layout/IconCircleLabelList"/>
    <dgm:cxn modelId="{EF0EAC42-FA9F-4872-BB38-AD104A5E7E38}" type="presParOf" srcId="{4230A268-6D0E-4705-BFB4-EFE74D51D489}" destId="{D1F9BE29-F091-4C02-B695-7A27C4B851BF}" srcOrd="2" destOrd="0" presId="urn:microsoft.com/office/officeart/2018/5/layout/IconCircleLabelList"/>
    <dgm:cxn modelId="{4352D0FE-D1BB-46B5-9888-831FF4BBF899}" type="presParOf" srcId="{4230A268-6D0E-4705-BFB4-EFE74D51D489}" destId="{D698966A-4306-4E8F-94EE-A2ECB2A4622F}" srcOrd="3" destOrd="0" presId="urn:microsoft.com/office/officeart/2018/5/layout/IconCircleLabelList"/>
    <dgm:cxn modelId="{40B6AB59-4777-42C8-A7AF-62E058B5F039}" type="presParOf" srcId="{ABAD4257-E3C8-469A-933D-C3584FA412A2}" destId="{EBCEE5DA-D00D-44AF-B92B-145531C24CE5}" srcOrd="5" destOrd="0" presId="urn:microsoft.com/office/officeart/2018/5/layout/IconCircleLabelList"/>
    <dgm:cxn modelId="{DAD42403-AAFB-400C-B422-FF7714F25D38}" type="presParOf" srcId="{ABAD4257-E3C8-469A-933D-C3584FA412A2}" destId="{8DB2F3EB-951C-4BD4-B5DB-835AC6E45458}" srcOrd="6" destOrd="0" presId="urn:microsoft.com/office/officeart/2018/5/layout/IconCircleLabelList"/>
    <dgm:cxn modelId="{216206FB-546A-4DDE-B56B-5319C7B1840C}" type="presParOf" srcId="{8DB2F3EB-951C-4BD4-B5DB-835AC6E45458}" destId="{83A5CB66-EADA-4710-88F5-70DC06DBDA50}" srcOrd="0" destOrd="0" presId="urn:microsoft.com/office/officeart/2018/5/layout/IconCircleLabelList"/>
    <dgm:cxn modelId="{D8704DFC-AAB6-4572-969A-5C111C21771B}" type="presParOf" srcId="{8DB2F3EB-951C-4BD4-B5DB-835AC6E45458}" destId="{899EB661-F5A0-4074-A915-371E3336D479}" srcOrd="1" destOrd="0" presId="urn:microsoft.com/office/officeart/2018/5/layout/IconCircleLabelList"/>
    <dgm:cxn modelId="{A527C313-C9BC-48BD-935D-C34032EB78A8}" type="presParOf" srcId="{8DB2F3EB-951C-4BD4-B5DB-835AC6E45458}" destId="{FFB998D4-4238-4D3E-83B5-331E9B20F08A}" srcOrd="2" destOrd="0" presId="urn:microsoft.com/office/officeart/2018/5/layout/IconCircleLabelList"/>
    <dgm:cxn modelId="{C2109FC1-C16B-45A6-A625-AD685606470D}" type="presParOf" srcId="{8DB2F3EB-951C-4BD4-B5DB-835AC6E45458}" destId="{D6E1DB82-AF47-43CE-8162-CCDF97BBEEF7}" srcOrd="3" destOrd="0" presId="urn:microsoft.com/office/officeart/2018/5/layout/IconCircleLabelList"/>
    <dgm:cxn modelId="{70736C1F-18E9-433B-A721-925A15090F58}" type="presParOf" srcId="{ABAD4257-E3C8-469A-933D-C3584FA412A2}" destId="{5F51F327-83E6-4543-9A51-4609F66ABE21}" srcOrd="7" destOrd="0" presId="urn:microsoft.com/office/officeart/2018/5/layout/IconCircleLabelList"/>
    <dgm:cxn modelId="{A9CC13B8-C0BA-4FD7-B56B-B63D74DD9FD3}" type="presParOf" srcId="{ABAD4257-E3C8-469A-933D-C3584FA412A2}" destId="{BA40CD7F-25DA-4237-B1FC-4153AAB44D68}" srcOrd="8" destOrd="0" presId="urn:microsoft.com/office/officeart/2018/5/layout/IconCircleLabelList"/>
    <dgm:cxn modelId="{C8496D24-BFBC-4A34-B254-6A16D1558A05}" type="presParOf" srcId="{BA40CD7F-25DA-4237-B1FC-4153AAB44D68}" destId="{9B3FA8E0-0A75-4518-B4CF-56EEF13E3EA2}" srcOrd="0" destOrd="0" presId="urn:microsoft.com/office/officeart/2018/5/layout/IconCircleLabelList"/>
    <dgm:cxn modelId="{9611E544-6201-490D-B679-9C60997BB096}" type="presParOf" srcId="{BA40CD7F-25DA-4237-B1FC-4153AAB44D68}" destId="{2AEBBF3A-2000-480A-8902-9B41CDA039B3}" srcOrd="1" destOrd="0" presId="urn:microsoft.com/office/officeart/2018/5/layout/IconCircleLabelList"/>
    <dgm:cxn modelId="{B7B34860-DBCF-4E8A-93F0-C15E88C81EFE}" type="presParOf" srcId="{BA40CD7F-25DA-4237-B1FC-4153AAB44D68}" destId="{20F76F67-FCF3-47C4-A38D-636D40058204}" srcOrd="2" destOrd="0" presId="urn:microsoft.com/office/officeart/2018/5/layout/IconCircleLabelList"/>
    <dgm:cxn modelId="{86786AAF-1A53-49F1-9E9A-8245DC87D2DE}" type="presParOf" srcId="{BA40CD7F-25DA-4237-B1FC-4153AAB44D68}" destId="{C7273B99-84CC-40CF-8161-3A614E074664}" srcOrd="3" destOrd="0" presId="urn:microsoft.com/office/officeart/2018/5/layout/IconCircleLabelList"/>
    <dgm:cxn modelId="{B337CB6B-8052-4747-B40E-A6715E1951C9}" type="presParOf" srcId="{ABAD4257-E3C8-469A-933D-C3584FA412A2}" destId="{02F16BEB-890F-4BBD-A085-6F54151C3612}" srcOrd="9" destOrd="0" presId="urn:microsoft.com/office/officeart/2018/5/layout/IconCircleLabelList"/>
    <dgm:cxn modelId="{250BDAC3-4D6C-4A91-801B-45285C5F09C8}" type="presParOf" srcId="{ABAD4257-E3C8-469A-933D-C3584FA412A2}" destId="{1BBAEED3-38FB-4095-B6FA-7FBCC5F415AF}" srcOrd="10" destOrd="0" presId="urn:microsoft.com/office/officeart/2018/5/layout/IconCircleLabelList"/>
    <dgm:cxn modelId="{C7012EFF-8A55-4947-8F57-FAE5B91BF34E}" type="presParOf" srcId="{1BBAEED3-38FB-4095-B6FA-7FBCC5F415AF}" destId="{8136A006-3B9B-4822-81E5-30FE44574A76}" srcOrd="0" destOrd="0" presId="urn:microsoft.com/office/officeart/2018/5/layout/IconCircleLabelList"/>
    <dgm:cxn modelId="{6B8BF8B1-C99D-48E5-BF90-B934B9C951FB}" type="presParOf" srcId="{1BBAEED3-38FB-4095-B6FA-7FBCC5F415AF}" destId="{BF0DF3A6-F762-4BCF-B20E-9508C6552E02}" srcOrd="1" destOrd="0" presId="urn:microsoft.com/office/officeart/2018/5/layout/IconCircleLabelList"/>
    <dgm:cxn modelId="{576A6FF3-4393-452B-ACC3-6CD341C7D997}" type="presParOf" srcId="{1BBAEED3-38FB-4095-B6FA-7FBCC5F415AF}" destId="{C601DCD7-6164-4518-A4C9-BEAC5A128163}" srcOrd="2" destOrd="0" presId="urn:microsoft.com/office/officeart/2018/5/layout/IconCircleLabelList"/>
    <dgm:cxn modelId="{4AEA878A-7DF6-4833-B8A3-8C36F6D96B22}" type="presParOf" srcId="{1BBAEED3-38FB-4095-B6FA-7FBCC5F415AF}" destId="{36D08714-4159-447C-BF9E-1E0CFEB198FB}" srcOrd="3" destOrd="0" presId="urn:microsoft.com/office/officeart/2018/5/layout/IconCircleLabelList"/>
    <dgm:cxn modelId="{212E9E17-554D-44B4-AD3F-FF0C8203F0E6}" type="presParOf" srcId="{ABAD4257-E3C8-469A-933D-C3584FA412A2}" destId="{A882A1F0-F095-45D8-BC4E-6F934B8AA94D}" srcOrd="11" destOrd="0" presId="urn:microsoft.com/office/officeart/2018/5/layout/IconCircleLabelList"/>
    <dgm:cxn modelId="{80FBFA87-06F1-44D9-B137-60B65E705468}" type="presParOf" srcId="{ABAD4257-E3C8-469A-933D-C3584FA412A2}" destId="{12B5E71C-FD75-4BFA-A89F-BB7EFEC12C35}" srcOrd="12" destOrd="0" presId="urn:microsoft.com/office/officeart/2018/5/layout/IconCircleLabelList"/>
    <dgm:cxn modelId="{C83A0FCD-2C1F-42C6-A618-BBFCC9CD6092}" type="presParOf" srcId="{12B5E71C-FD75-4BFA-A89F-BB7EFEC12C35}" destId="{377DA3ED-8377-4671-B86A-1826BCE106D5}" srcOrd="0" destOrd="0" presId="urn:microsoft.com/office/officeart/2018/5/layout/IconCircleLabelList"/>
    <dgm:cxn modelId="{C0C32187-7161-4941-B8DC-BBF288674C28}" type="presParOf" srcId="{12B5E71C-FD75-4BFA-A89F-BB7EFEC12C35}" destId="{3E296178-8793-49ED-8F42-3CD3CEC6B8A6}" srcOrd="1" destOrd="0" presId="urn:microsoft.com/office/officeart/2018/5/layout/IconCircleLabelList"/>
    <dgm:cxn modelId="{8CF25A11-E0AB-40B2-8FFF-1CEA3BDBF53A}" type="presParOf" srcId="{12B5E71C-FD75-4BFA-A89F-BB7EFEC12C35}" destId="{084C6491-DF4E-4ED0-96C8-EE5302A6CD8E}" srcOrd="2" destOrd="0" presId="urn:microsoft.com/office/officeart/2018/5/layout/IconCircleLabelList"/>
    <dgm:cxn modelId="{63189709-A28F-4CB8-B84B-7CEFA9E41626}" type="presParOf" srcId="{12B5E71C-FD75-4BFA-A89F-BB7EFEC12C35}" destId="{6DA9D857-F7F2-49C4-BE9E-AC49C077969C}" srcOrd="3" destOrd="0" presId="urn:microsoft.com/office/officeart/2018/5/layout/IconCircleLabelList"/>
    <dgm:cxn modelId="{38BE48D6-82C0-482C-A19B-6EB2813FB31C}" type="presParOf" srcId="{ABAD4257-E3C8-469A-933D-C3584FA412A2}" destId="{E5ECBB04-328B-4ECA-86B2-EDAD2A2758C2}" srcOrd="13" destOrd="0" presId="urn:microsoft.com/office/officeart/2018/5/layout/IconCircleLabelList"/>
    <dgm:cxn modelId="{D238B71C-08C9-4B1E-9C82-EA60480A1D22}" type="presParOf" srcId="{ABAD4257-E3C8-469A-933D-C3584FA412A2}" destId="{EB0585E8-E998-4DA9-A88D-953C2F10E7B4}" srcOrd="14" destOrd="0" presId="urn:microsoft.com/office/officeart/2018/5/layout/IconCircleLabelList"/>
    <dgm:cxn modelId="{E67BC6A7-3505-476B-B3DE-34CEC4A89CA7}" type="presParOf" srcId="{EB0585E8-E998-4DA9-A88D-953C2F10E7B4}" destId="{D223A61E-5018-4BD8-BE78-42D0EB603E8B}" srcOrd="0" destOrd="0" presId="urn:microsoft.com/office/officeart/2018/5/layout/IconCircleLabelList"/>
    <dgm:cxn modelId="{BACDD054-D22E-4CC2-8A18-9F0511135242}" type="presParOf" srcId="{EB0585E8-E998-4DA9-A88D-953C2F10E7B4}" destId="{E0F3A34E-3926-4049-8AEC-1C15AD41D5CE}" srcOrd="1" destOrd="0" presId="urn:microsoft.com/office/officeart/2018/5/layout/IconCircleLabelList"/>
    <dgm:cxn modelId="{DBC9F51A-0D94-4310-AC0A-C139C4C6DEDD}" type="presParOf" srcId="{EB0585E8-E998-4DA9-A88D-953C2F10E7B4}" destId="{07B5BFB4-34EB-440C-8F51-E02584A49BCB}" srcOrd="2" destOrd="0" presId="urn:microsoft.com/office/officeart/2018/5/layout/IconCircleLabelList"/>
    <dgm:cxn modelId="{F4DDB254-17A4-46AC-A906-E5A7341729F4}" type="presParOf" srcId="{EB0585E8-E998-4DA9-A88D-953C2F10E7B4}" destId="{CCB26782-4D19-4D80-93CB-B2A248EFDE8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52A19C-68E0-41E1-A476-820B613A44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132B08F-4D39-446F-9080-B345C6D539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Domain:</a:t>
          </a:r>
        </a:p>
      </dgm:t>
    </dgm:pt>
    <dgm:pt modelId="{27B94CB1-D8BE-42D4-9D38-178320EF9482}" type="parTrans" cxnId="{B54E2589-858E-4C1C-A0D0-92D6F068981D}">
      <dgm:prSet/>
      <dgm:spPr/>
      <dgm:t>
        <a:bodyPr/>
        <a:lstStyle/>
        <a:p>
          <a:endParaRPr lang="en-US"/>
        </a:p>
      </dgm:t>
    </dgm:pt>
    <dgm:pt modelId="{14147CEB-2D80-4F86-BD22-054824BD3FDA}" type="sibTrans" cxnId="{B54E2589-858E-4C1C-A0D0-92D6F068981D}">
      <dgm:prSet/>
      <dgm:spPr/>
      <dgm:t>
        <a:bodyPr/>
        <a:lstStyle/>
        <a:p>
          <a:endParaRPr lang="en-US"/>
        </a:p>
      </dgm:t>
    </dgm:pt>
    <dgm:pt modelId="{935B55D5-5AB9-4363-8714-154483E1F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a database has information about the sales figures of over 16,000 video games</a:t>
          </a:r>
        </a:p>
      </dgm:t>
    </dgm:pt>
    <dgm:pt modelId="{85725912-F309-41F5-B57C-0A0E81AAC8C5}" type="parTrans" cxnId="{115C7300-ABB8-4BE2-88E8-8E06F48533AE}">
      <dgm:prSet/>
      <dgm:spPr/>
      <dgm:t>
        <a:bodyPr/>
        <a:lstStyle/>
        <a:p>
          <a:endParaRPr lang="en-US"/>
        </a:p>
      </dgm:t>
    </dgm:pt>
    <dgm:pt modelId="{488019A8-1481-4E07-863C-2F7E7AACF330}" type="sibTrans" cxnId="{115C7300-ABB8-4BE2-88E8-8E06F48533AE}">
      <dgm:prSet/>
      <dgm:spPr/>
      <dgm:t>
        <a:bodyPr/>
        <a:lstStyle/>
        <a:p>
          <a:endParaRPr lang="en-US"/>
        </a:p>
      </dgm:t>
    </dgm:pt>
    <dgm:pt modelId="{30691477-00C0-43D7-8562-F5A974BFC7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Importance:</a:t>
          </a:r>
        </a:p>
      </dgm:t>
    </dgm:pt>
    <dgm:pt modelId="{CC9E9DD3-A043-4EA6-BE6E-9713EE20FADA}" type="parTrans" cxnId="{136CA1CC-17CE-45CD-9A36-54FA7A954743}">
      <dgm:prSet/>
      <dgm:spPr/>
      <dgm:t>
        <a:bodyPr/>
        <a:lstStyle/>
        <a:p>
          <a:endParaRPr lang="en-US"/>
        </a:p>
      </dgm:t>
    </dgm:pt>
    <dgm:pt modelId="{B0E47659-1A53-411F-A46A-33CA4089DB9D}" type="sibTrans" cxnId="{136CA1CC-17CE-45CD-9A36-54FA7A954743}">
      <dgm:prSet/>
      <dgm:spPr/>
      <dgm:t>
        <a:bodyPr/>
        <a:lstStyle/>
        <a:p>
          <a:endParaRPr lang="en-US"/>
        </a:p>
      </dgm:t>
    </dgm:pt>
    <dgm:pt modelId="{91DCB716-5469-43DD-81C0-CCDD7567D2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domain is needed to help people learn more about video game sales records</a:t>
          </a:r>
        </a:p>
      </dgm:t>
    </dgm:pt>
    <dgm:pt modelId="{6F190A2A-ED5D-4BB8-8BC2-4EEE2ABA1AC5}" type="parTrans" cxnId="{19B78B59-6E90-42BF-83E4-DBC4120B4B9A}">
      <dgm:prSet/>
      <dgm:spPr/>
      <dgm:t>
        <a:bodyPr/>
        <a:lstStyle/>
        <a:p>
          <a:endParaRPr lang="en-US"/>
        </a:p>
      </dgm:t>
    </dgm:pt>
    <dgm:pt modelId="{2C580820-6BE7-4773-87DB-5F4A7378EEA4}" type="sibTrans" cxnId="{19B78B59-6E90-42BF-83E4-DBC4120B4B9A}">
      <dgm:prSet/>
      <dgm:spPr/>
      <dgm:t>
        <a:bodyPr/>
        <a:lstStyle/>
        <a:p>
          <a:endParaRPr lang="en-US"/>
        </a:p>
      </dgm:t>
    </dgm:pt>
    <dgm:pt modelId="{1D521582-FDB0-4E31-A30B-FD702353A43F}" type="pres">
      <dgm:prSet presAssocID="{4152A19C-68E0-41E1-A476-820B613A4426}" presName="root" presStyleCnt="0">
        <dgm:presLayoutVars>
          <dgm:dir/>
          <dgm:resizeHandles val="exact"/>
        </dgm:presLayoutVars>
      </dgm:prSet>
      <dgm:spPr/>
    </dgm:pt>
    <dgm:pt modelId="{B98E4F3A-1C66-4E47-8990-5CBC9606C854}" type="pres">
      <dgm:prSet presAssocID="{8132B08F-4D39-446F-9080-B345C6D5398D}" presName="compNode" presStyleCnt="0"/>
      <dgm:spPr/>
    </dgm:pt>
    <dgm:pt modelId="{9E1BED0D-D4B0-41E7-9EF3-C6114DE43A16}" type="pres">
      <dgm:prSet presAssocID="{8132B08F-4D39-446F-9080-B345C6D539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082F17-F928-4286-914B-A7F827BE8E26}" type="pres">
      <dgm:prSet presAssocID="{8132B08F-4D39-446F-9080-B345C6D5398D}" presName="iconSpace" presStyleCnt="0"/>
      <dgm:spPr/>
    </dgm:pt>
    <dgm:pt modelId="{70A8C786-9995-4895-88AE-D3AE454A0E4D}" type="pres">
      <dgm:prSet presAssocID="{8132B08F-4D39-446F-9080-B345C6D5398D}" presName="parTx" presStyleLbl="revTx" presStyleIdx="0" presStyleCnt="4">
        <dgm:presLayoutVars>
          <dgm:chMax val="0"/>
          <dgm:chPref val="0"/>
        </dgm:presLayoutVars>
      </dgm:prSet>
      <dgm:spPr/>
    </dgm:pt>
    <dgm:pt modelId="{71EDC39A-F1CB-4D04-B8FC-B061D57835ED}" type="pres">
      <dgm:prSet presAssocID="{8132B08F-4D39-446F-9080-B345C6D5398D}" presName="txSpace" presStyleCnt="0"/>
      <dgm:spPr/>
    </dgm:pt>
    <dgm:pt modelId="{77BF7862-D2AA-4A3A-A81C-DD4F5508E99E}" type="pres">
      <dgm:prSet presAssocID="{8132B08F-4D39-446F-9080-B345C6D5398D}" presName="desTx" presStyleLbl="revTx" presStyleIdx="1" presStyleCnt="4">
        <dgm:presLayoutVars/>
      </dgm:prSet>
      <dgm:spPr/>
    </dgm:pt>
    <dgm:pt modelId="{65E9D3A4-622D-4E8B-B8E4-28C706B5F3A1}" type="pres">
      <dgm:prSet presAssocID="{14147CEB-2D80-4F86-BD22-054824BD3FDA}" presName="sibTrans" presStyleCnt="0"/>
      <dgm:spPr/>
    </dgm:pt>
    <dgm:pt modelId="{E188E4EA-1711-4816-9698-8C707B337415}" type="pres">
      <dgm:prSet presAssocID="{30691477-00C0-43D7-8562-F5A974BFC76F}" presName="compNode" presStyleCnt="0"/>
      <dgm:spPr/>
    </dgm:pt>
    <dgm:pt modelId="{8DBAE71A-4705-445C-9D3E-13AAE60C4E64}" type="pres">
      <dgm:prSet presAssocID="{30691477-00C0-43D7-8562-F5A974BFC7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D2F0F56-51F9-4603-AA0B-D4604CD98828}" type="pres">
      <dgm:prSet presAssocID="{30691477-00C0-43D7-8562-F5A974BFC76F}" presName="iconSpace" presStyleCnt="0"/>
      <dgm:spPr/>
    </dgm:pt>
    <dgm:pt modelId="{DD56D5D3-7F6A-41D4-A26E-99A370D05587}" type="pres">
      <dgm:prSet presAssocID="{30691477-00C0-43D7-8562-F5A974BFC76F}" presName="parTx" presStyleLbl="revTx" presStyleIdx="2" presStyleCnt="4">
        <dgm:presLayoutVars>
          <dgm:chMax val="0"/>
          <dgm:chPref val="0"/>
        </dgm:presLayoutVars>
      </dgm:prSet>
      <dgm:spPr/>
    </dgm:pt>
    <dgm:pt modelId="{DA4A5D77-CE0C-4C18-BBF4-5903C6382270}" type="pres">
      <dgm:prSet presAssocID="{30691477-00C0-43D7-8562-F5A974BFC76F}" presName="txSpace" presStyleCnt="0"/>
      <dgm:spPr/>
    </dgm:pt>
    <dgm:pt modelId="{7C482EEE-A548-4B89-A72C-A1445B30D052}" type="pres">
      <dgm:prSet presAssocID="{30691477-00C0-43D7-8562-F5A974BFC76F}" presName="desTx" presStyleLbl="revTx" presStyleIdx="3" presStyleCnt="4">
        <dgm:presLayoutVars/>
      </dgm:prSet>
      <dgm:spPr/>
    </dgm:pt>
  </dgm:ptLst>
  <dgm:cxnLst>
    <dgm:cxn modelId="{115C7300-ABB8-4BE2-88E8-8E06F48533AE}" srcId="{8132B08F-4D39-446F-9080-B345C6D5398D}" destId="{935B55D5-5AB9-4363-8714-154483E1F611}" srcOrd="0" destOrd="0" parTransId="{85725912-F309-41F5-B57C-0A0E81AAC8C5}" sibTransId="{488019A8-1481-4E07-863C-2F7E7AACF330}"/>
    <dgm:cxn modelId="{09CD6904-9D80-4F03-B6E9-14C11619F484}" type="presOf" srcId="{8132B08F-4D39-446F-9080-B345C6D5398D}" destId="{70A8C786-9995-4895-88AE-D3AE454A0E4D}" srcOrd="0" destOrd="0" presId="urn:microsoft.com/office/officeart/2018/5/layout/CenteredIconLabelDescriptionList"/>
    <dgm:cxn modelId="{ED0EED11-DCC1-4AF1-BAAB-28445E876409}" type="presOf" srcId="{4152A19C-68E0-41E1-A476-820B613A4426}" destId="{1D521582-FDB0-4E31-A30B-FD702353A43F}" srcOrd="0" destOrd="0" presId="urn:microsoft.com/office/officeart/2018/5/layout/CenteredIconLabelDescriptionList"/>
    <dgm:cxn modelId="{E51F9369-4AE9-4A67-8AED-734BBBF79216}" type="presOf" srcId="{935B55D5-5AB9-4363-8714-154483E1F611}" destId="{77BF7862-D2AA-4A3A-A81C-DD4F5508E99E}" srcOrd="0" destOrd="0" presId="urn:microsoft.com/office/officeart/2018/5/layout/CenteredIconLabelDescriptionList"/>
    <dgm:cxn modelId="{19B78B59-6E90-42BF-83E4-DBC4120B4B9A}" srcId="{30691477-00C0-43D7-8562-F5A974BFC76F}" destId="{91DCB716-5469-43DD-81C0-CCDD7567D2D9}" srcOrd="0" destOrd="0" parTransId="{6F190A2A-ED5D-4BB8-8BC2-4EEE2ABA1AC5}" sibTransId="{2C580820-6BE7-4773-87DB-5F4A7378EEA4}"/>
    <dgm:cxn modelId="{30B6097F-F7D3-44A5-B676-E8025E7F7BB5}" type="presOf" srcId="{30691477-00C0-43D7-8562-F5A974BFC76F}" destId="{DD56D5D3-7F6A-41D4-A26E-99A370D05587}" srcOrd="0" destOrd="0" presId="urn:microsoft.com/office/officeart/2018/5/layout/CenteredIconLabelDescriptionList"/>
    <dgm:cxn modelId="{B54E2589-858E-4C1C-A0D0-92D6F068981D}" srcId="{4152A19C-68E0-41E1-A476-820B613A4426}" destId="{8132B08F-4D39-446F-9080-B345C6D5398D}" srcOrd="0" destOrd="0" parTransId="{27B94CB1-D8BE-42D4-9D38-178320EF9482}" sibTransId="{14147CEB-2D80-4F86-BD22-054824BD3FDA}"/>
    <dgm:cxn modelId="{F6AADEC7-D73F-42FE-AA19-7588FFF10D30}" type="presOf" srcId="{91DCB716-5469-43DD-81C0-CCDD7567D2D9}" destId="{7C482EEE-A548-4B89-A72C-A1445B30D052}" srcOrd="0" destOrd="0" presId="urn:microsoft.com/office/officeart/2018/5/layout/CenteredIconLabelDescriptionList"/>
    <dgm:cxn modelId="{136CA1CC-17CE-45CD-9A36-54FA7A954743}" srcId="{4152A19C-68E0-41E1-A476-820B613A4426}" destId="{30691477-00C0-43D7-8562-F5A974BFC76F}" srcOrd="1" destOrd="0" parTransId="{CC9E9DD3-A043-4EA6-BE6E-9713EE20FADA}" sibTransId="{B0E47659-1A53-411F-A46A-33CA4089DB9D}"/>
    <dgm:cxn modelId="{0EA9A08D-D1C9-40BA-A802-507CB5630FF8}" type="presParOf" srcId="{1D521582-FDB0-4E31-A30B-FD702353A43F}" destId="{B98E4F3A-1C66-4E47-8990-5CBC9606C854}" srcOrd="0" destOrd="0" presId="urn:microsoft.com/office/officeart/2018/5/layout/CenteredIconLabelDescriptionList"/>
    <dgm:cxn modelId="{ED2CDB79-739B-4A3B-BF17-AEF82C280830}" type="presParOf" srcId="{B98E4F3A-1C66-4E47-8990-5CBC9606C854}" destId="{9E1BED0D-D4B0-41E7-9EF3-C6114DE43A16}" srcOrd="0" destOrd="0" presId="urn:microsoft.com/office/officeart/2018/5/layout/CenteredIconLabelDescriptionList"/>
    <dgm:cxn modelId="{BE9A50DD-EA3F-4A35-A028-538E3D6DF90E}" type="presParOf" srcId="{B98E4F3A-1C66-4E47-8990-5CBC9606C854}" destId="{34082F17-F928-4286-914B-A7F827BE8E26}" srcOrd="1" destOrd="0" presId="urn:microsoft.com/office/officeart/2018/5/layout/CenteredIconLabelDescriptionList"/>
    <dgm:cxn modelId="{58EA11F5-6A46-48F6-BB9A-8FF10FD462EB}" type="presParOf" srcId="{B98E4F3A-1C66-4E47-8990-5CBC9606C854}" destId="{70A8C786-9995-4895-88AE-D3AE454A0E4D}" srcOrd="2" destOrd="0" presId="urn:microsoft.com/office/officeart/2018/5/layout/CenteredIconLabelDescriptionList"/>
    <dgm:cxn modelId="{95271560-BEF4-4E7D-8D66-DF94AE963548}" type="presParOf" srcId="{B98E4F3A-1C66-4E47-8990-5CBC9606C854}" destId="{71EDC39A-F1CB-4D04-B8FC-B061D57835ED}" srcOrd="3" destOrd="0" presId="urn:microsoft.com/office/officeart/2018/5/layout/CenteredIconLabelDescriptionList"/>
    <dgm:cxn modelId="{250AB838-7CC2-41E2-9522-9DE52C2CB9F4}" type="presParOf" srcId="{B98E4F3A-1C66-4E47-8990-5CBC9606C854}" destId="{77BF7862-D2AA-4A3A-A81C-DD4F5508E99E}" srcOrd="4" destOrd="0" presId="urn:microsoft.com/office/officeart/2018/5/layout/CenteredIconLabelDescriptionList"/>
    <dgm:cxn modelId="{9CBA65FC-2A64-4DFB-9822-F2C71B2E5D49}" type="presParOf" srcId="{1D521582-FDB0-4E31-A30B-FD702353A43F}" destId="{65E9D3A4-622D-4E8B-B8E4-28C706B5F3A1}" srcOrd="1" destOrd="0" presId="urn:microsoft.com/office/officeart/2018/5/layout/CenteredIconLabelDescriptionList"/>
    <dgm:cxn modelId="{0E1FC000-ECFA-48A2-8DF3-6C9D742A9970}" type="presParOf" srcId="{1D521582-FDB0-4E31-A30B-FD702353A43F}" destId="{E188E4EA-1711-4816-9698-8C707B337415}" srcOrd="2" destOrd="0" presId="urn:microsoft.com/office/officeart/2018/5/layout/CenteredIconLabelDescriptionList"/>
    <dgm:cxn modelId="{8DC5D7D1-6A14-4598-B39D-F9ADCCB66574}" type="presParOf" srcId="{E188E4EA-1711-4816-9698-8C707B337415}" destId="{8DBAE71A-4705-445C-9D3E-13AAE60C4E64}" srcOrd="0" destOrd="0" presId="urn:microsoft.com/office/officeart/2018/5/layout/CenteredIconLabelDescriptionList"/>
    <dgm:cxn modelId="{1A656DA0-B78B-4349-A83B-9FA22DF1A854}" type="presParOf" srcId="{E188E4EA-1711-4816-9698-8C707B337415}" destId="{5D2F0F56-51F9-4603-AA0B-D4604CD98828}" srcOrd="1" destOrd="0" presId="urn:microsoft.com/office/officeart/2018/5/layout/CenteredIconLabelDescriptionList"/>
    <dgm:cxn modelId="{FA65D917-352B-4B82-942A-9F63782590DB}" type="presParOf" srcId="{E188E4EA-1711-4816-9698-8C707B337415}" destId="{DD56D5D3-7F6A-41D4-A26E-99A370D05587}" srcOrd="2" destOrd="0" presId="urn:microsoft.com/office/officeart/2018/5/layout/CenteredIconLabelDescriptionList"/>
    <dgm:cxn modelId="{F7AA565C-8C43-4DE4-B64E-600DCBB97013}" type="presParOf" srcId="{E188E4EA-1711-4816-9698-8C707B337415}" destId="{DA4A5D77-CE0C-4C18-BBF4-5903C6382270}" srcOrd="3" destOrd="0" presId="urn:microsoft.com/office/officeart/2018/5/layout/CenteredIconLabelDescriptionList"/>
    <dgm:cxn modelId="{AC3422D9-9BC8-4D71-A392-23BF526669DC}" type="presParOf" srcId="{E188E4EA-1711-4816-9698-8C707B337415}" destId="{7C482EEE-A548-4B89-A72C-A1445B30D05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6A286-0B57-428E-A728-1A0B1E487CDF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F35AAA9-1F67-4B10-88D9-6884EE6CE920}">
      <dgm:prSet/>
      <dgm:spPr/>
      <dgm:t>
        <a:bodyPr/>
        <a:lstStyle/>
        <a:p>
          <a:r>
            <a:rPr lang="en-US"/>
            <a:t>View</a:t>
          </a:r>
        </a:p>
      </dgm:t>
    </dgm:pt>
    <dgm:pt modelId="{5FF0B385-E67B-4623-94AE-A1B6773D2753}" type="parTrans" cxnId="{CA2BE572-D624-4B4D-8646-3962B3D3A72E}">
      <dgm:prSet/>
      <dgm:spPr/>
      <dgm:t>
        <a:bodyPr/>
        <a:lstStyle/>
        <a:p>
          <a:endParaRPr lang="en-US"/>
        </a:p>
      </dgm:t>
    </dgm:pt>
    <dgm:pt modelId="{B7BBBE35-9FE5-4AE6-9AEE-7E8915DA9587}" type="sibTrans" cxnId="{CA2BE572-D624-4B4D-8646-3962B3D3A72E}">
      <dgm:prSet/>
      <dgm:spPr/>
      <dgm:t>
        <a:bodyPr/>
        <a:lstStyle/>
        <a:p>
          <a:endParaRPr lang="en-US"/>
        </a:p>
      </dgm:t>
    </dgm:pt>
    <dgm:pt modelId="{C8180DDC-FF5B-4204-8F51-B65548FB644B}">
      <dgm:prSet/>
      <dgm:spPr/>
      <dgm:t>
        <a:bodyPr/>
        <a:lstStyle/>
        <a:p>
          <a:r>
            <a:rPr lang="en-US"/>
            <a:t>view top games based on genre and different metrics</a:t>
          </a:r>
        </a:p>
      </dgm:t>
    </dgm:pt>
    <dgm:pt modelId="{F403CEDA-A6D6-48DB-A3DE-2CCBB56A4493}" type="parTrans" cxnId="{1EFD5DFF-3AE1-4FA4-B161-55A21AF07271}">
      <dgm:prSet/>
      <dgm:spPr/>
      <dgm:t>
        <a:bodyPr/>
        <a:lstStyle/>
        <a:p>
          <a:endParaRPr lang="en-US"/>
        </a:p>
      </dgm:t>
    </dgm:pt>
    <dgm:pt modelId="{3246FABF-89BF-4409-AA94-8B8B63C7EFA7}" type="sibTrans" cxnId="{1EFD5DFF-3AE1-4FA4-B161-55A21AF07271}">
      <dgm:prSet/>
      <dgm:spPr/>
      <dgm:t>
        <a:bodyPr/>
        <a:lstStyle/>
        <a:p>
          <a:endParaRPr lang="en-US"/>
        </a:p>
      </dgm:t>
    </dgm:pt>
    <dgm:pt modelId="{41E94567-67FF-40CF-AE81-34BDDC287B8F}">
      <dgm:prSet/>
      <dgm:spPr/>
      <dgm:t>
        <a:bodyPr/>
        <a:lstStyle/>
        <a:p>
          <a:r>
            <a:rPr lang="en-US"/>
            <a:t>Edit</a:t>
          </a:r>
        </a:p>
      </dgm:t>
    </dgm:pt>
    <dgm:pt modelId="{0E25973A-98D6-4A7B-B016-05D7BE0370B8}" type="parTrans" cxnId="{ED990278-7F39-49D3-BBAF-A311E16E1EF1}">
      <dgm:prSet/>
      <dgm:spPr/>
      <dgm:t>
        <a:bodyPr/>
        <a:lstStyle/>
        <a:p>
          <a:endParaRPr lang="en-US"/>
        </a:p>
      </dgm:t>
    </dgm:pt>
    <dgm:pt modelId="{85D4C5E6-E3D9-450B-9C92-33DCA83121AE}" type="sibTrans" cxnId="{ED990278-7F39-49D3-BBAF-A311E16E1EF1}">
      <dgm:prSet/>
      <dgm:spPr/>
      <dgm:t>
        <a:bodyPr/>
        <a:lstStyle/>
        <a:p>
          <a:endParaRPr lang="en-US"/>
        </a:p>
      </dgm:t>
    </dgm:pt>
    <dgm:pt modelId="{FF3CE460-806C-42EA-A2F4-28F156A535A0}">
      <dgm:prSet/>
      <dgm:spPr/>
      <dgm:t>
        <a:bodyPr/>
        <a:lstStyle/>
        <a:p>
          <a:r>
            <a:rPr lang="en-US"/>
            <a:t>edit game info</a:t>
          </a:r>
        </a:p>
      </dgm:t>
    </dgm:pt>
    <dgm:pt modelId="{1A213F7E-8EDA-4786-BCFA-929E5EFA3099}" type="parTrans" cxnId="{613629B9-584D-4D1D-AAE2-E0C4001EDE88}">
      <dgm:prSet/>
      <dgm:spPr/>
      <dgm:t>
        <a:bodyPr/>
        <a:lstStyle/>
        <a:p>
          <a:endParaRPr lang="en-US"/>
        </a:p>
      </dgm:t>
    </dgm:pt>
    <dgm:pt modelId="{AAFAF026-E308-4821-98B7-B247505BEEC3}" type="sibTrans" cxnId="{613629B9-584D-4D1D-AAE2-E0C4001EDE88}">
      <dgm:prSet/>
      <dgm:spPr/>
      <dgm:t>
        <a:bodyPr/>
        <a:lstStyle/>
        <a:p>
          <a:endParaRPr lang="en-US"/>
        </a:p>
      </dgm:t>
    </dgm:pt>
    <dgm:pt modelId="{37766391-439B-46CE-A36D-7A378901A0EB}">
      <dgm:prSet/>
      <dgm:spPr/>
      <dgm:t>
        <a:bodyPr/>
        <a:lstStyle/>
        <a:p>
          <a:r>
            <a:rPr lang="en-US"/>
            <a:t>Add</a:t>
          </a:r>
        </a:p>
      </dgm:t>
    </dgm:pt>
    <dgm:pt modelId="{34DA5884-10E6-4FDD-A8D6-B2E73306C280}" type="parTrans" cxnId="{7BC651FC-A50F-4E8D-ABE3-13F07BD75057}">
      <dgm:prSet/>
      <dgm:spPr/>
      <dgm:t>
        <a:bodyPr/>
        <a:lstStyle/>
        <a:p>
          <a:endParaRPr lang="en-US"/>
        </a:p>
      </dgm:t>
    </dgm:pt>
    <dgm:pt modelId="{310FB14B-07BE-4579-8A84-385527843B70}" type="sibTrans" cxnId="{7BC651FC-A50F-4E8D-ABE3-13F07BD75057}">
      <dgm:prSet/>
      <dgm:spPr/>
      <dgm:t>
        <a:bodyPr/>
        <a:lstStyle/>
        <a:p>
          <a:endParaRPr lang="en-US"/>
        </a:p>
      </dgm:t>
    </dgm:pt>
    <dgm:pt modelId="{3630C3D8-402B-43B6-A07F-325AD426CFAC}">
      <dgm:prSet/>
      <dgm:spPr/>
      <dgm:t>
        <a:bodyPr/>
        <a:lstStyle/>
        <a:p>
          <a:r>
            <a:rPr lang="en-US"/>
            <a:t>add a review to a game</a:t>
          </a:r>
        </a:p>
      </dgm:t>
    </dgm:pt>
    <dgm:pt modelId="{5F14242B-159D-4F02-9AE4-6C5681337FB6}" type="parTrans" cxnId="{07C1599A-3F56-4E54-9729-5B92D48717A9}">
      <dgm:prSet/>
      <dgm:spPr/>
      <dgm:t>
        <a:bodyPr/>
        <a:lstStyle/>
        <a:p>
          <a:endParaRPr lang="en-US"/>
        </a:p>
      </dgm:t>
    </dgm:pt>
    <dgm:pt modelId="{B695E0C3-9118-4C1B-B3C6-F3F127A51FE0}" type="sibTrans" cxnId="{07C1599A-3F56-4E54-9729-5B92D48717A9}">
      <dgm:prSet/>
      <dgm:spPr/>
      <dgm:t>
        <a:bodyPr/>
        <a:lstStyle/>
        <a:p>
          <a:endParaRPr lang="en-US"/>
        </a:p>
      </dgm:t>
    </dgm:pt>
    <dgm:pt modelId="{262C21E1-196F-49A4-BEDF-5CBCEB5D16AB}">
      <dgm:prSet/>
      <dgm:spPr/>
      <dgm:t>
        <a:bodyPr/>
        <a:lstStyle/>
        <a:p>
          <a:r>
            <a:rPr lang="en-US"/>
            <a:t>Search</a:t>
          </a:r>
        </a:p>
      </dgm:t>
    </dgm:pt>
    <dgm:pt modelId="{CEBFD988-F652-4809-B2D1-C56627D28000}" type="parTrans" cxnId="{23F454AC-70DA-4AF1-9DA3-C44634365205}">
      <dgm:prSet/>
      <dgm:spPr/>
      <dgm:t>
        <a:bodyPr/>
        <a:lstStyle/>
        <a:p>
          <a:endParaRPr lang="en-US"/>
        </a:p>
      </dgm:t>
    </dgm:pt>
    <dgm:pt modelId="{3E6DFF6C-577D-4189-A100-15149E4C7617}" type="sibTrans" cxnId="{23F454AC-70DA-4AF1-9DA3-C44634365205}">
      <dgm:prSet/>
      <dgm:spPr/>
      <dgm:t>
        <a:bodyPr/>
        <a:lstStyle/>
        <a:p>
          <a:endParaRPr lang="en-US"/>
        </a:p>
      </dgm:t>
    </dgm:pt>
    <dgm:pt modelId="{3498EDB4-2A03-4943-88A7-2E4144EE385A}">
      <dgm:prSet/>
      <dgm:spPr/>
      <dgm:t>
        <a:bodyPr/>
        <a:lstStyle/>
        <a:p>
          <a:r>
            <a:rPr lang="en-US"/>
            <a:t>search for a game</a:t>
          </a:r>
        </a:p>
      </dgm:t>
    </dgm:pt>
    <dgm:pt modelId="{1DAA92A3-D9B0-444C-A6BF-A4E6E20A050A}" type="parTrans" cxnId="{08408324-812F-49AE-AC41-14F17B8DCC43}">
      <dgm:prSet/>
      <dgm:spPr/>
      <dgm:t>
        <a:bodyPr/>
        <a:lstStyle/>
        <a:p>
          <a:endParaRPr lang="en-US"/>
        </a:p>
      </dgm:t>
    </dgm:pt>
    <dgm:pt modelId="{6C717B08-8148-4DD6-99DB-A7B8DCFC654D}" type="sibTrans" cxnId="{08408324-812F-49AE-AC41-14F17B8DCC43}">
      <dgm:prSet/>
      <dgm:spPr/>
      <dgm:t>
        <a:bodyPr/>
        <a:lstStyle/>
        <a:p>
          <a:endParaRPr lang="en-US"/>
        </a:p>
      </dgm:t>
    </dgm:pt>
    <dgm:pt modelId="{B4499E86-BDCB-4FB6-AAC5-B811923343B5}" type="pres">
      <dgm:prSet presAssocID="{B436A286-0B57-428E-A728-1A0B1E487CDF}" presName="Name0" presStyleCnt="0">
        <dgm:presLayoutVars>
          <dgm:dir/>
          <dgm:animLvl val="lvl"/>
          <dgm:resizeHandles val="exact"/>
        </dgm:presLayoutVars>
      </dgm:prSet>
      <dgm:spPr/>
    </dgm:pt>
    <dgm:pt modelId="{B2DDF97E-15FE-4F6F-A605-DF7A10311872}" type="pres">
      <dgm:prSet presAssocID="{8F35AAA9-1F67-4B10-88D9-6884EE6CE920}" presName="linNode" presStyleCnt="0"/>
      <dgm:spPr/>
    </dgm:pt>
    <dgm:pt modelId="{E39A56F1-C608-413D-A337-47B3E27DE0C3}" type="pres">
      <dgm:prSet presAssocID="{8F35AAA9-1F67-4B10-88D9-6884EE6CE92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1F921FBE-4C44-4578-ADB0-A0FF73BF628D}" type="pres">
      <dgm:prSet presAssocID="{8F35AAA9-1F67-4B10-88D9-6884EE6CE920}" presName="descendantText" presStyleLbl="alignAccFollowNode1" presStyleIdx="0" presStyleCnt="4">
        <dgm:presLayoutVars>
          <dgm:bulletEnabled/>
        </dgm:presLayoutVars>
      </dgm:prSet>
      <dgm:spPr/>
    </dgm:pt>
    <dgm:pt modelId="{312B6964-B580-4128-BE1A-AA76BE6AC999}" type="pres">
      <dgm:prSet presAssocID="{B7BBBE35-9FE5-4AE6-9AEE-7E8915DA9587}" presName="sp" presStyleCnt="0"/>
      <dgm:spPr/>
    </dgm:pt>
    <dgm:pt modelId="{F5FE33BF-E823-485B-806C-A8CE6CEE2AE0}" type="pres">
      <dgm:prSet presAssocID="{41E94567-67FF-40CF-AE81-34BDDC287B8F}" presName="linNode" presStyleCnt="0"/>
      <dgm:spPr/>
    </dgm:pt>
    <dgm:pt modelId="{A4EC5B33-DF1F-435E-A363-6E059DA20E9A}" type="pres">
      <dgm:prSet presAssocID="{41E94567-67FF-40CF-AE81-34BDDC287B8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94767FA9-B527-46B3-8816-242EA1550616}" type="pres">
      <dgm:prSet presAssocID="{41E94567-67FF-40CF-AE81-34BDDC287B8F}" presName="descendantText" presStyleLbl="alignAccFollowNode1" presStyleIdx="1" presStyleCnt="4">
        <dgm:presLayoutVars>
          <dgm:bulletEnabled/>
        </dgm:presLayoutVars>
      </dgm:prSet>
      <dgm:spPr/>
    </dgm:pt>
    <dgm:pt modelId="{1109FD0F-D351-4C2E-913D-ABFBBF30DF74}" type="pres">
      <dgm:prSet presAssocID="{85D4C5E6-E3D9-450B-9C92-33DCA83121AE}" presName="sp" presStyleCnt="0"/>
      <dgm:spPr/>
    </dgm:pt>
    <dgm:pt modelId="{C60F248D-29BE-4B46-92B3-3E7E89840C90}" type="pres">
      <dgm:prSet presAssocID="{37766391-439B-46CE-A36D-7A378901A0EB}" presName="linNode" presStyleCnt="0"/>
      <dgm:spPr/>
    </dgm:pt>
    <dgm:pt modelId="{3A084B4E-114E-4818-B8F4-E49631D0C3A6}" type="pres">
      <dgm:prSet presAssocID="{37766391-439B-46CE-A36D-7A378901A0EB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89EDE25-03A1-4ABF-8816-E3DF100A9834}" type="pres">
      <dgm:prSet presAssocID="{37766391-439B-46CE-A36D-7A378901A0EB}" presName="descendantText" presStyleLbl="alignAccFollowNode1" presStyleIdx="2" presStyleCnt="4">
        <dgm:presLayoutVars>
          <dgm:bulletEnabled/>
        </dgm:presLayoutVars>
      </dgm:prSet>
      <dgm:spPr/>
    </dgm:pt>
    <dgm:pt modelId="{C2B3E008-3B52-48BA-943C-BB6910B6C806}" type="pres">
      <dgm:prSet presAssocID="{310FB14B-07BE-4579-8A84-385527843B70}" presName="sp" presStyleCnt="0"/>
      <dgm:spPr/>
    </dgm:pt>
    <dgm:pt modelId="{8572F9D8-68F9-4FCB-B43B-43F7DB66D64A}" type="pres">
      <dgm:prSet presAssocID="{262C21E1-196F-49A4-BEDF-5CBCEB5D16AB}" presName="linNode" presStyleCnt="0"/>
      <dgm:spPr/>
    </dgm:pt>
    <dgm:pt modelId="{DE21E23B-E5F6-4E85-8033-6A7E146251A3}" type="pres">
      <dgm:prSet presAssocID="{262C21E1-196F-49A4-BEDF-5CBCEB5D16A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1AE5A7E-9CB2-46B2-9A47-AA3FA87B3F34}" type="pres">
      <dgm:prSet presAssocID="{262C21E1-196F-49A4-BEDF-5CBCEB5D16A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8EB5E905-3032-4AEE-A9D5-45B78FE26A31}" type="presOf" srcId="{3498EDB4-2A03-4943-88A7-2E4144EE385A}" destId="{11AE5A7E-9CB2-46B2-9A47-AA3FA87B3F34}" srcOrd="0" destOrd="0" presId="urn:microsoft.com/office/officeart/2016/7/layout/VerticalSolidActionList"/>
    <dgm:cxn modelId="{B129DB07-F5DF-4A9E-94DB-F2926BEC7F98}" type="presOf" srcId="{37766391-439B-46CE-A36D-7A378901A0EB}" destId="{3A084B4E-114E-4818-B8F4-E49631D0C3A6}" srcOrd="0" destOrd="0" presId="urn:microsoft.com/office/officeart/2016/7/layout/VerticalSolidActionList"/>
    <dgm:cxn modelId="{A8F7C50A-D970-4F09-A8B1-5A71A6A2EE44}" type="presOf" srcId="{262C21E1-196F-49A4-BEDF-5CBCEB5D16AB}" destId="{DE21E23B-E5F6-4E85-8033-6A7E146251A3}" srcOrd="0" destOrd="0" presId="urn:microsoft.com/office/officeart/2016/7/layout/VerticalSolidActionList"/>
    <dgm:cxn modelId="{08408324-812F-49AE-AC41-14F17B8DCC43}" srcId="{262C21E1-196F-49A4-BEDF-5CBCEB5D16AB}" destId="{3498EDB4-2A03-4943-88A7-2E4144EE385A}" srcOrd="0" destOrd="0" parTransId="{1DAA92A3-D9B0-444C-A6BF-A4E6E20A050A}" sibTransId="{6C717B08-8148-4DD6-99DB-A7B8DCFC654D}"/>
    <dgm:cxn modelId="{958B5235-0758-4370-AA29-1958A5E3AE00}" type="presOf" srcId="{8F35AAA9-1F67-4B10-88D9-6884EE6CE920}" destId="{E39A56F1-C608-413D-A337-47B3E27DE0C3}" srcOrd="0" destOrd="0" presId="urn:microsoft.com/office/officeart/2016/7/layout/VerticalSolidActionList"/>
    <dgm:cxn modelId="{18DCA93B-8F94-48AF-9A3C-F2B1F77E9D51}" type="presOf" srcId="{FF3CE460-806C-42EA-A2F4-28F156A535A0}" destId="{94767FA9-B527-46B3-8816-242EA1550616}" srcOrd="0" destOrd="0" presId="urn:microsoft.com/office/officeart/2016/7/layout/VerticalSolidActionList"/>
    <dgm:cxn modelId="{4DD5DD62-AA1C-4385-98A5-FAE57BA39975}" type="presOf" srcId="{3630C3D8-402B-43B6-A07F-325AD426CFAC}" destId="{089EDE25-03A1-4ABF-8816-E3DF100A9834}" srcOrd="0" destOrd="0" presId="urn:microsoft.com/office/officeart/2016/7/layout/VerticalSolidActionList"/>
    <dgm:cxn modelId="{06D8BD65-7CD9-426F-8948-A10C382163A5}" type="presOf" srcId="{41E94567-67FF-40CF-AE81-34BDDC287B8F}" destId="{A4EC5B33-DF1F-435E-A363-6E059DA20E9A}" srcOrd="0" destOrd="0" presId="urn:microsoft.com/office/officeart/2016/7/layout/VerticalSolidActionList"/>
    <dgm:cxn modelId="{CA2BE572-D624-4B4D-8646-3962B3D3A72E}" srcId="{B436A286-0B57-428E-A728-1A0B1E487CDF}" destId="{8F35AAA9-1F67-4B10-88D9-6884EE6CE920}" srcOrd="0" destOrd="0" parTransId="{5FF0B385-E67B-4623-94AE-A1B6773D2753}" sibTransId="{B7BBBE35-9FE5-4AE6-9AEE-7E8915DA9587}"/>
    <dgm:cxn modelId="{ED990278-7F39-49D3-BBAF-A311E16E1EF1}" srcId="{B436A286-0B57-428E-A728-1A0B1E487CDF}" destId="{41E94567-67FF-40CF-AE81-34BDDC287B8F}" srcOrd="1" destOrd="0" parTransId="{0E25973A-98D6-4A7B-B016-05D7BE0370B8}" sibTransId="{85D4C5E6-E3D9-450B-9C92-33DCA83121AE}"/>
    <dgm:cxn modelId="{07C1599A-3F56-4E54-9729-5B92D48717A9}" srcId="{37766391-439B-46CE-A36D-7A378901A0EB}" destId="{3630C3D8-402B-43B6-A07F-325AD426CFAC}" srcOrd="0" destOrd="0" parTransId="{5F14242B-159D-4F02-9AE4-6C5681337FB6}" sibTransId="{B695E0C3-9118-4C1B-B3C6-F3F127A51FE0}"/>
    <dgm:cxn modelId="{CBA8CAA4-C03D-4FE7-8752-075EFC84AB16}" type="presOf" srcId="{C8180DDC-FF5B-4204-8F51-B65548FB644B}" destId="{1F921FBE-4C44-4578-ADB0-A0FF73BF628D}" srcOrd="0" destOrd="0" presId="urn:microsoft.com/office/officeart/2016/7/layout/VerticalSolidActionList"/>
    <dgm:cxn modelId="{23F454AC-70DA-4AF1-9DA3-C44634365205}" srcId="{B436A286-0B57-428E-A728-1A0B1E487CDF}" destId="{262C21E1-196F-49A4-BEDF-5CBCEB5D16AB}" srcOrd="3" destOrd="0" parTransId="{CEBFD988-F652-4809-B2D1-C56627D28000}" sibTransId="{3E6DFF6C-577D-4189-A100-15149E4C7617}"/>
    <dgm:cxn modelId="{613629B9-584D-4D1D-AAE2-E0C4001EDE88}" srcId="{41E94567-67FF-40CF-AE81-34BDDC287B8F}" destId="{FF3CE460-806C-42EA-A2F4-28F156A535A0}" srcOrd="0" destOrd="0" parTransId="{1A213F7E-8EDA-4786-BCFA-929E5EFA3099}" sibTransId="{AAFAF026-E308-4821-98B7-B247505BEEC3}"/>
    <dgm:cxn modelId="{2A44E3EC-667A-4589-BDA0-1048CEF79514}" type="presOf" srcId="{B436A286-0B57-428E-A728-1A0B1E487CDF}" destId="{B4499E86-BDCB-4FB6-AAC5-B811923343B5}" srcOrd="0" destOrd="0" presId="urn:microsoft.com/office/officeart/2016/7/layout/VerticalSolidActionList"/>
    <dgm:cxn modelId="{7BC651FC-A50F-4E8D-ABE3-13F07BD75057}" srcId="{B436A286-0B57-428E-A728-1A0B1E487CDF}" destId="{37766391-439B-46CE-A36D-7A378901A0EB}" srcOrd="2" destOrd="0" parTransId="{34DA5884-10E6-4FDD-A8D6-B2E73306C280}" sibTransId="{310FB14B-07BE-4579-8A84-385527843B70}"/>
    <dgm:cxn modelId="{1EFD5DFF-3AE1-4FA4-B161-55A21AF07271}" srcId="{8F35AAA9-1F67-4B10-88D9-6884EE6CE920}" destId="{C8180DDC-FF5B-4204-8F51-B65548FB644B}" srcOrd="0" destOrd="0" parTransId="{F403CEDA-A6D6-48DB-A3DE-2CCBB56A4493}" sibTransId="{3246FABF-89BF-4409-AA94-8B8B63C7EFA7}"/>
    <dgm:cxn modelId="{2C6AC086-4864-44D3-A32F-352C4B56206F}" type="presParOf" srcId="{B4499E86-BDCB-4FB6-AAC5-B811923343B5}" destId="{B2DDF97E-15FE-4F6F-A605-DF7A10311872}" srcOrd="0" destOrd="0" presId="urn:microsoft.com/office/officeart/2016/7/layout/VerticalSolidActionList"/>
    <dgm:cxn modelId="{9C067D31-AF38-4563-81CE-7B59015BDC65}" type="presParOf" srcId="{B2DDF97E-15FE-4F6F-A605-DF7A10311872}" destId="{E39A56F1-C608-413D-A337-47B3E27DE0C3}" srcOrd="0" destOrd="0" presId="urn:microsoft.com/office/officeart/2016/7/layout/VerticalSolidActionList"/>
    <dgm:cxn modelId="{B33DA40F-E9AE-474F-8794-062AA79A7D83}" type="presParOf" srcId="{B2DDF97E-15FE-4F6F-A605-DF7A10311872}" destId="{1F921FBE-4C44-4578-ADB0-A0FF73BF628D}" srcOrd="1" destOrd="0" presId="urn:microsoft.com/office/officeart/2016/7/layout/VerticalSolidActionList"/>
    <dgm:cxn modelId="{9209312D-3336-4F42-9720-1A802808A649}" type="presParOf" srcId="{B4499E86-BDCB-4FB6-AAC5-B811923343B5}" destId="{312B6964-B580-4128-BE1A-AA76BE6AC999}" srcOrd="1" destOrd="0" presId="urn:microsoft.com/office/officeart/2016/7/layout/VerticalSolidActionList"/>
    <dgm:cxn modelId="{77878CBA-C128-4D0E-9062-1E2F056BD50E}" type="presParOf" srcId="{B4499E86-BDCB-4FB6-AAC5-B811923343B5}" destId="{F5FE33BF-E823-485B-806C-A8CE6CEE2AE0}" srcOrd="2" destOrd="0" presId="urn:microsoft.com/office/officeart/2016/7/layout/VerticalSolidActionList"/>
    <dgm:cxn modelId="{CC8D6DC6-32DD-4901-9570-2E40082B4D01}" type="presParOf" srcId="{F5FE33BF-E823-485B-806C-A8CE6CEE2AE0}" destId="{A4EC5B33-DF1F-435E-A363-6E059DA20E9A}" srcOrd="0" destOrd="0" presId="urn:microsoft.com/office/officeart/2016/7/layout/VerticalSolidActionList"/>
    <dgm:cxn modelId="{B97D33BB-ED88-4034-BE3E-64C8D5759A95}" type="presParOf" srcId="{F5FE33BF-E823-485B-806C-A8CE6CEE2AE0}" destId="{94767FA9-B527-46B3-8816-242EA1550616}" srcOrd="1" destOrd="0" presId="urn:microsoft.com/office/officeart/2016/7/layout/VerticalSolidActionList"/>
    <dgm:cxn modelId="{A1D13CE7-D902-42DD-A82E-5D1C1F773212}" type="presParOf" srcId="{B4499E86-BDCB-4FB6-AAC5-B811923343B5}" destId="{1109FD0F-D351-4C2E-913D-ABFBBF30DF74}" srcOrd="3" destOrd="0" presId="urn:microsoft.com/office/officeart/2016/7/layout/VerticalSolidActionList"/>
    <dgm:cxn modelId="{7E6BED40-411A-4AE1-A72C-DF4F6E64AB86}" type="presParOf" srcId="{B4499E86-BDCB-4FB6-AAC5-B811923343B5}" destId="{C60F248D-29BE-4B46-92B3-3E7E89840C90}" srcOrd="4" destOrd="0" presId="urn:microsoft.com/office/officeart/2016/7/layout/VerticalSolidActionList"/>
    <dgm:cxn modelId="{063920E1-A29F-463D-9712-7A7F9CB56EF4}" type="presParOf" srcId="{C60F248D-29BE-4B46-92B3-3E7E89840C90}" destId="{3A084B4E-114E-4818-B8F4-E49631D0C3A6}" srcOrd="0" destOrd="0" presId="urn:microsoft.com/office/officeart/2016/7/layout/VerticalSolidActionList"/>
    <dgm:cxn modelId="{AC3E0DBD-3EAA-40E3-BE24-D8B9EDB1DB6B}" type="presParOf" srcId="{C60F248D-29BE-4B46-92B3-3E7E89840C90}" destId="{089EDE25-03A1-4ABF-8816-E3DF100A9834}" srcOrd="1" destOrd="0" presId="urn:microsoft.com/office/officeart/2016/7/layout/VerticalSolidActionList"/>
    <dgm:cxn modelId="{8E68F783-8426-4731-B087-007AB2C73CBD}" type="presParOf" srcId="{B4499E86-BDCB-4FB6-AAC5-B811923343B5}" destId="{C2B3E008-3B52-48BA-943C-BB6910B6C806}" srcOrd="5" destOrd="0" presId="urn:microsoft.com/office/officeart/2016/7/layout/VerticalSolidActionList"/>
    <dgm:cxn modelId="{7AA567DE-62CB-4DB7-B7A2-96EBE81D72E4}" type="presParOf" srcId="{B4499E86-BDCB-4FB6-AAC5-B811923343B5}" destId="{8572F9D8-68F9-4FCB-B43B-43F7DB66D64A}" srcOrd="6" destOrd="0" presId="urn:microsoft.com/office/officeart/2016/7/layout/VerticalSolidActionList"/>
    <dgm:cxn modelId="{43B0FBCB-DD94-4391-AC0A-92198E7E1FF0}" type="presParOf" srcId="{8572F9D8-68F9-4FCB-B43B-43F7DB66D64A}" destId="{DE21E23B-E5F6-4E85-8033-6A7E146251A3}" srcOrd="0" destOrd="0" presId="urn:microsoft.com/office/officeart/2016/7/layout/VerticalSolidActionList"/>
    <dgm:cxn modelId="{123A1936-8B8F-44A4-9AD3-9DF0F8F61475}" type="presParOf" srcId="{8572F9D8-68F9-4FCB-B43B-43F7DB66D64A}" destId="{11AE5A7E-9CB2-46B2-9A47-AA3FA87B3F3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89B936-DC66-437C-A498-5E9BADB845A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7D9246-7100-45A8-A9D7-0B9F9300EF21}">
      <dgm:prSet/>
      <dgm:spPr/>
      <dgm:t>
        <a:bodyPr/>
        <a:lstStyle/>
        <a:p>
          <a:r>
            <a:rPr lang="en-US"/>
            <a:t>Front-End Scripting: JavaScript, HTML, JSS</a:t>
          </a:r>
        </a:p>
      </dgm:t>
    </dgm:pt>
    <dgm:pt modelId="{7DB9C577-4D43-429F-8435-27BF75BD38FA}" type="parTrans" cxnId="{6C457801-1BF2-415A-9E4A-2BB6244F45A2}">
      <dgm:prSet/>
      <dgm:spPr/>
      <dgm:t>
        <a:bodyPr/>
        <a:lstStyle/>
        <a:p>
          <a:endParaRPr lang="en-US"/>
        </a:p>
      </dgm:t>
    </dgm:pt>
    <dgm:pt modelId="{A9C1B361-8EC9-4AA4-844E-9AB7B1170E40}" type="sibTrans" cxnId="{6C457801-1BF2-415A-9E4A-2BB6244F45A2}">
      <dgm:prSet/>
      <dgm:spPr/>
      <dgm:t>
        <a:bodyPr/>
        <a:lstStyle/>
        <a:p>
          <a:r>
            <a:rPr lang="en-US" dirty="0"/>
            <a:t>HTTP Requests</a:t>
          </a:r>
        </a:p>
      </dgm:t>
    </dgm:pt>
    <dgm:pt modelId="{D22FF3A6-67C6-4C52-8030-35CB017BB1E8}">
      <dgm:prSet/>
      <dgm:spPr/>
      <dgm:t>
        <a:bodyPr/>
        <a:lstStyle/>
        <a:p>
          <a:r>
            <a:rPr lang="en-US"/>
            <a:t>Server-Side Scripting: PHP</a:t>
          </a:r>
        </a:p>
      </dgm:t>
    </dgm:pt>
    <dgm:pt modelId="{6E96FE48-36AD-496F-BD5D-FD456B85A838}" type="parTrans" cxnId="{8FD25C12-C144-43CF-B918-1FB2F14FDD69}">
      <dgm:prSet/>
      <dgm:spPr/>
      <dgm:t>
        <a:bodyPr/>
        <a:lstStyle/>
        <a:p>
          <a:endParaRPr lang="en-US"/>
        </a:p>
      </dgm:t>
    </dgm:pt>
    <dgm:pt modelId="{F8BEA7D4-95CC-4DD7-AD96-94CA2923E311}" type="sibTrans" cxnId="{8FD25C12-C144-43CF-B918-1FB2F14FDD69}">
      <dgm:prSet/>
      <dgm:spPr/>
      <dgm:t>
        <a:bodyPr/>
        <a:lstStyle/>
        <a:p>
          <a:r>
            <a:rPr lang="en-US" dirty="0"/>
            <a:t>SQL Queries</a:t>
          </a:r>
        </a:p>
      </dgm:t>
    </dgm:pt>
    <dgm:pt modelId="{04F67A9F-C6E3-4D87-8B8C-A63BFB717245}">
      <dgm:prSet/>
      <dgm:spPr/>
      <dgm:t>
        <a:bodyPr/>
        <a:lstStyle/>
        <a:p>
          <a:r>
            <a:rPr lang="en-US" dirty="0"/>
            <a:t>Database Software: MariaDB (MySQL)</a:t>
          </a:r>
        </a:p>
      </dgm:t>
    </dgm:pt>
    <dgm:pt modelId="{C7BA7CB1-BDB8-4496-BBEE-A12B08EB70D8}" type="parTrans" cxnId="{9E1CE2B7-25CF-49C2-9E9D-86C3934228E8}">
      <dgm:prSet/>
      <dgm:spPr/>
      <dgm:t>
        <a:bodyPr/>
        <a:lstStyle/>
        <a:p>
          <a:endParaRPr lang="en-US"/>
        </a:p>
      </dgm:t>
    </dgm:pt>
    <dgm:pt modelId="{5658B00A-461E-4D42-9333-4FFDF7CBFD54}" type="sibTrans" cxnId="{9E1CE2B7-25CF-49C2-9E9D-86C3934228E8}">
      <dgm:prSet/>
      <dgm:spPr/>
      <dgm:t>
        <a:bodyPr/>
        <a:lstStyle/>
        <a:p>
          <a:endParaRPr lang="en-US"/>
        </a:p>
      </dgm:t>
    </dgm:pt>
    <dgm:pt modelId="{58B92D3A-17DA-4BE3-B567-9652A21F4855}" type="pres">
      <dgm:prSet presAssocID="{F189B936-DC66-437C-A498-5E9BADB845AE}" presName="outerComposite" presStyleCnt="0">
        <dgm:presLayoutVars>
          <dgm:chMax val="5"/>
          <dgm:dir/>
          <dgm:resizeHandles val="exact"/>
        </dgm:presLayoutVars>
      </dgm:prSet>
      <dgm:spPr/>
    </dgm:pt>
    <dgm:pt modelId="{6E429D55-CFF3-4CB4-8B9D-DEA083BFCD8F}" type="pres">
      <dgm:prSet presAssocID="{F189B936-DC66-437C-A498-5E9BADB845AE}" presName="dummyMaxCanvas" presStyleCnt="0">
        <dgm:presLayoutVars/>
      </dgm:prSet>
      <dgm:spPr/>
    </dgm:pt>
    <dgm:pt modelId="{5EFDBC8E-875E-4DC7-AC2D-D6CFEACC4749}" type="pres">
      <dgm:prSet presAssocID="{F189B936-DC66-437C-A498-5E9BADB845AE}" presName="ThreeNodes_1" presStyleLbl="node1" presStyleIdx="0" presStyleCnt="3">
        <dgm:presLayoutVars>
          <dgm:bulletEnabled val="1"/>
        </dgm:presLayoutVars>
      </dgm:prSet>
      <dgm:spPr/>
    </dgm:pt>
    <dgm:pt modelId="{D027F0D8-D11F-4AD7-94DB-0D663045EA3F}" type="pres">
      <dgm:prSet presAssocID="{F189B936-DC66-437C-A498-5E9BADB845AE}" presName="ThreeNodes_2" presStyleLbl="node1" presStyleIdx="1" presStyleCnt="3">
        <dgm:presLayoutVars>
          <dgm:bulletEnabled val="1"/>
        </dgm:presLayoutVars>
      </dgm:prSet>
      <dgm:spPr/>
    </dgm:pt>
    <dgm:pt modelId="{E52DAB0D-9EED-4CA5-96C4-1B595862578D}" type="pres">
      <dgm:prSet presAssocID="{F189B936-DC66-437C-A498-5E9BADB845AE}" presName="ThreeNodes_3" presStyleLbl="node1" presStyleIdx="2" presStyleCnt="3">
        <dgm:presLayoutVars>
          <dgm:bulletEnabled val="1"/>
        </dgm:presLayoutVars>
      </dgm:prSet>
      <dgm:spPr/>
    </dgm:pt>
    <dgm:pt modelId="{FA87D0D4-D47C-42F9-8D68-2A58B58C8359}" type="pres">
      <dgm:prSet presAssocID="{F189B936-DC66-437C-A498-5E9BADB845AE}" presName="ThreeConn_1-2" presStyleLbl="fgAccFollowNode1" presStyleIdx="0" presStyleCnt="2">
        <dgm:presLayoutVars>
          <dgm:bulletEnabled val="1"/>
        </dgm:presLayoutVars>
      </dgm:prSet>
      <dgm:spPr/>
    </dgm:pt>
    <dgm:pt modelId="{F50E2B48-EED7-4E8C-950D-A9F8682E4AE7}" type="pres">
      <dgm:prSet presAssocID="{F189B936-DC66-437C-A498-5E9BADB845AE}" presName="ThreeConn_2-3" presStyleLbl="fgAccFollowNode1" presStyleIdx="1" presStyleCnt="2">
        <dgm:presLayoutVars>
          <dgm:bulletEnabled val="1"/>
        </dgm:presLayoutVars>
      </dgm:prSet>
      <dgm:spPr/>
    </dgm:pt>
    <dgm:pt modelId="{82B324D6-8888-4E02-B4F8-849015E886EB}" type="pres">
      <dgm:prSet presAssocID="{F189B936-DC66-437C-A498-5E9BADB845AE}" presName="ThreeNodes_1_text" presStyleLbl="node1" presStyleIdx="2" presStyleCnt="3">
        <dgm:presLayoutVars>
          <dgm:bulletEnabled val="1"/>
        </dgm:presLayoutVars>
      </dgm:prSet>
      <dgm:spPr/>
    </dgm:pt>
    <dgm:pt modelId="{0419F9C7-0B29-4755-BF53-E90AD476B436}" type="pres">
      <dgm:prSet presAssocID="{F189B936-DC66-437C-A498-5E9BADB845AE}" presName="ThreeNodes_2_text" presStyleLbl="node1" presStyleIdx="2" presStyleCnt="3">
        <dgm:presLayoutVars>
          <dgm:bulletEnabled val="1"/>
        </dgm:presLayoutVars>
      </dgm:prSet>
      <dgm:spPr/>
    </dgm:pt>
    <dgm:pt modelId="{3E40A8D3-0435-4BFA-9DF3-F4D1421BFFA4}" type="pres">
      <dgm:prSet presAssocID="{F189B936-DC66-437C-A498-5E9BADB845A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C457801-1BF2-415A-9E4A-2BB6244F45A2}" srcId="{F189B936-DC66-437C-A498-5E9BADB845AE}" destId="{4B7D9246-7100-45A8-A9D7-0B9F9300EF21}" srcOrd="0" destOrd="0" parTransId="{7DB9C577-4D43-429F-8435-27BF75BD38FA}" sibTransId="{A9C1B361-8EC9-4AA4-844E-9AB7B1170E40}"/>
    <dgm:cxn modelId="{8FD25C12-C144-43CF-B918-1FB2F14FDD69}" srcId="{F189B936-DC66-437C-A498-5E9BADB845AE}" destId="{D22FF3A6-67C6-4C52-8030-35CB017BB1E8}" srcOrd="1" destOrd="0" parTransId="{6E96FE48-36AD-496F-BD5D-FD456B85A838}" sibTransId="{F8BEA7D4-95CC-4DD7-AD96-94CA2923E311}"/>
    <dgm:cxn modelId="{0580F01C-FCDE-40DE-AB21-C6165E89AEB2}" type="presOf" srcId="{04F67A9F-C6E3-4D87-8B8C-A63BFB717245}" destId="{E52DAB0D-9EED-4CA5-96C4-1B595862578D}" srcOrd="0" destOrd="0" presId="urn:microsoft.com/office/officeart/2005/8/layout/vProcess5"/>
    <dgm:cxn modelId="{F761811F-4624-4968-BDDA-855EB3FBA467}" type="presOf" srcId="{4B7D9246-7100-45A8-A9D7-0B9F9300EF21}" destId="{5EFDBC8E-875E-4DC7-AC2D-D6CFEACC4749}" srcOrd="0" destOrd="0" presId="urn:microsoft.com/office/officeart/2005/8/layout/vProcess5"/>
    <dgm:cxn modelId="{F774F33B-D85D-46BA-91AB-31DF91BDA47D}" type="presOf" srcId="{A9C1B361-8EC9-4AA4-844E-9AB7B1170E40}" destId="{FA87D0D4-D47C-42F9-8D68-2A58B58C8359}" srcOrd="0" destOrd="0" presId="urn:microsoft.com/office/officeart/2005/8/layout/vProcess5"/>
    <dgm:cxn modelId="{12970A56-EB55-4FFB-9F53-46237A2DF11E}" type="presOf" srcId="{04F67A9F-C6E3-4D87-8B8C-A63BFB717245}" destId="{3E40A8D3-0435-4BFA-9DF3-F4D1421BFFA4}" srcOrd="1" destOrd="0" presId="urn:microsoft.com/office/officeart/2005/8/layout/vProcess5"/>
    <dgm:cxn modelId="{4E37E483-A86B-4677-8F80-25E6AF74F3C4}" type="presOf" srcId="{D22FF3A6-67C6-4C52-8030-35CB017BB1E8}" destId="{D027F0D8-D11F-4AD7-94DB-0D663045EA3F}" srcOrd="0" destOrd="0" presId="urn:microsoft.com/office/officeart/2005/8/layout/vProcess5"/>
    <dgm:cxn modelId="{9E1CE2B7-25CF-49C2-9E9D-86C3934228E8}" srcId="{F189B936-DC66-437C-A498-5E9BADB845AE}" destId="{04F67A9F-C6E3-4D87-8B8C-A63BFB717245}" srcOrd="2" destOrd="0" parTransId="{C7BA7CB1-BDB8-4496-BBEE-A12B08EB70D8}" sibTransId="{5658B00A-461E-4D42-9333-4FFDF7CBFD54}"/>
    <dgm:cxn modelId="{ADE56EBB-C2AB-4C05-8DEE-D7171BAB751B}" type="presOf" srcId="{4B7D9246-7100-45A8-A9D7-0B9F9300EF21}" destId="{82B324D6-8888-4E02-B4F8-849015E886EB}" srcOrd="1" destOrd="0" presId="urn:microsoft.com/office/officeart/2005/8/layout/vProcess5"/>
    <dgm:cxn modelId="{B44879DA-8561-4FE0-9978-0046CFCB10DC}" type="presOf" srcId="{F8BEA7D4-95CC-4DD7-AD96-94CA2923E311}" destId="{F50E2B48-EED7-4E8C-950D-A9F8682E4AE7}" srcOrd="0" destOrd="0" presId="urn:microsoft.com/office/officeart/2005/8/layout/vProcess5"/>
    <dgm:cxn modelId="{3D9FA5DA-1A88-4324-AE37-EA02ED183897}" type="presOf" srcId="{D22FF3A6-67C6-4C52-8030-35CB017BB1E8}" destId="{0419F9C7-0B29-4755-BF53-E90AD476B436}" srcOrd="1" destOrd="0" presId="urn:microsoft.com/office/officeart/2005/8/layout/vProcess5"/>
    <dgm:cxn modelId="{FE2F7AFB-CCC4-4056-ADFC-8610C5A838F1}" type="presOf" srcId="{F189B936-DC66-437C-A498-5E9BADB845AE}" destId="{58B92D3A-17DA-4BE3-B567-9652A21F4855}" srcOrd="0" destOrd="0" presId="urn:microsoft.com/office/officeart/2005/8/layout/vProcess5"/>
    <dgm:cxn modelId="{D63A764C-5605-46C5-AF8D-7B7928D83049}" type="presParOf" srcId="{58B92D3A-17DA-4BE3-B567-9652A21F4855}" destId="{6E429D55-CFF3-4CB4-8B9D-DEA083BFCD8F}" srcOrd="0" destOrd="0" presId="urn:microsoft.com/office/officeart/2005/8/layout/vProcess5"/>
    <dgm:cxn modelId="{A104BBD1-12CF-4FA0-8128-F0220DE5A194}" type="presParOf" srcId="{58B92D3A-17DA-4BE3-B567-9652A21F4855}" destId="{5EFDBC8E-875E-4DC7-AC2D-D6CFEACC4749}" srcOrd="1" destOrd="0" presId="urn:microsoft.com/office/officeart/2005/8/layout/vProcess5"/>
    <dgm:cxn modelId="{EBF33341-3308-4251-8F75-281E084F1A9A}" type="presParOf" srcId="{58B92D3A-17DA-4BE3-B567-9652A21F4855}" destId="{D027F0D8-D11F-4AD7-94DB-0D663045EA3F}" srcOrd="2" destOrd="0" presId="urn:microsoft.com/office/officeart/2005/8/layout/vProcess5"/>
    <dgm:cxn modelId="{A6B9CB32-3F73-45B2-B3D5-5D99CA9BCCF1}" type="presParOf" srcId="{58B92D3A-17DA-4BE3-B567-9652A21F4855}" destId="{E52DAB0D-9EED-4CA5-96C4-1B595862578D}" srcOrd="3" destOrd="0" presId="urn:microsoft.com/office/officeart/2005/8/layout/vProcess5"/>
    <dgm:cxn modelId="{E9592348-E7FD-42CC-A0D1-2BED95C1A4BA}" type="presParOf" srcId="{58B92D3A-17DA-4BE3-B567-9652A21F4855}" destId="{FA87D0D4-D47C-42F9-8D68-2A58B58C8359}" srcOrd="4" destOrd="0" presId="urn:microsoft.com/office/officeart/2005/8/layout/vProcess5"/>
    <dgm:cxn modelId="{9FA7B79D-4EAE-4AC1-8B68-A75987ADCB5F}" type="presParOf" srcId="{58B92D3A-17DA-4BE3-B567-9652A21F4855}" destId="{F50E2B48-EED7-4E8C-950D-A9F8682E4AE7}" srcOrd="5" destOrd="0" presId="urn:microsoft.com/office/officeart/2005/8/layout/vProcess5"/>
    <dgm:cxn modelId="{8DBEB553-0A90-46FB-BC4F-9B8BCD2A1517}" type="presParOf" srcId="{58B92D3A-17DA-4BE3-B567-9652A21F4855}" destId="{82B324D6-8888-4E02-B4F8-849015E886EB}" srcOrd="6" destOrd="0" presId="urn:microsoft.com/office/officeart/2005/8/layout/vProcess5"/>
    <dgm:cxn modelId="{BEFF0B98-9C01-49EB-8556-8DE7322BC7AC}" type="presParOf" srcId="{58B92D3A-17DA-4BE3-B567-9652A21F4855}" destId="{0419F9C7-0B29-4755-BF53-E90AD476B436}" srcOrd="7" destOrd="0" presId="urn:microsoft.com/office/officeart/2005/8/layout/vProcess5"/>
    <dgm:cxn modelId="{42DA9C1C-9934-4F60-B9BB-F61770247EDF}" type="presParOf" srcId="{58B92D3A-17DA-4BE3-B567-9652A21F4855}" destId="{3E40A8D3-0435-4BFA-9DF3-F4D1421BFFA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1A294F-2600-4B6C-952E-CECF1E044859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AB7A3E-07AB-4F50-A4FD-9C24175AE067}">
      <dgm:prSet/>
      <dgm:spPr/>
      <dgm:t>
        <a:bodyPr/>
        <a:lstStyle/>
        <a:p>
          <a:r>
            <a:rPr lang="en-US" dirty="0"/>
            <a:t>Level 1</a:t>
          </a:r>
        </a:p>
      </dgm:t>
    </dgm:pt>
    <dgm:pt modelId="{4F7E5B7A-0B75-4D25-B0C9-628262571C62}" type="parTrans" cxnId="{D01A1C66-9EC9-4777-A6ED-E06F26E6418C}">
      <dgm:prSet/>
      <dgm:spPr/>
      <dgm:t>
        <a:bodyPr/>
        <a:lstStyle/>
        <a:p>
          <a:endParaRPr lang="en-US"/>
        </a:p>
      </dgm:t>
    </dgm:pt>
    <dgm:pt modelId="{CF64C803-85FC-41D5-9FEF-3A4EDC97F257}" type="sibTrans" cxnId="{D01A1C66-9EC9-4777-A6ED-E06F26E6418C}">
      <dgm:prSet/>
      <dgm:spPr/>
      <dgm:t>
        <a:bodyPr/>
        <a:lstStyle/>
        <a:p>
          <a:endParaRPr lang="en-US"/>
        </a:p>
      </dgm:t>
    </dgm:pt>
    <dgm:pt modelId="{749801DF-2239-42B5-B57D-0590A1B28046}">
      <dgm:prSet/>
      <dgm:spPr/>
      <dgm:t>
        <a:bodyPr/>
        <a:lstStyle/>
        <a:p>
          <a:r>
            <a:rPr lang="en-US" dirty="0"/>
            <a:t>Checking if a developer or publisher exists in edit game (2), inserting a new developer or publisher in edit game (2), editing a game (2)</a:t>
          </a:r>
        </a:p>
      </dgm:t>
    </dgm:pt>
    <dgm:pt modelId="{2025CBC1-121B-4B26-8244-B89EADC12D4C}" type="parTrans" cxnId="{10666E6A-1FA6-450C-BA03-59E647F3DF1C}">
      <dgm:prSet/>
      <dgm:spPr/>
      <dgm:t>
        <a:bodyPr/>
        <a:lstStyle/>
        <a:p>
          <a:endParaRPr lang="en-US"/>
        </a:p>
      </dgm:t>
    </dgm:pt>
    <dgm:pt modelId="{36C3307E-9D54-4175-9616-3E0E9A6EFA09}" type="sibTrans" cxnId="{10666E6A-1FA6-450C-BA03-59E647F3DF1C}">
      <dgm:prSet/>
      <dgm:spPr/>
      <dgm:t>
        <a:bodyPr/>
        <a:lstStyle/>
        <a:p>
          <a:endParaRPr lang="en-US"/>
        </a:p>
      </dgm:t>
    </dgm:pt>
    <dgm:pt modelId="{5CC6BA92-8DD4-4E84-BC9E-882863411EF7}">
      <dgm:prSet/>
      <dgm:spPr/>
      <dgm:t>
        <a:bodyPr/>
        <a:lstStyle/>
        <a:p>
          <a:r>
            <a:rPr lang="en-US" dirty="0"/>
            <a:t>Level 2</a:t>
          </a:r>
        </a:p>
      </dgm:t>
    </dgm:pt>
    <dgm:pt modelId="{FBD7D701-5374-41DA-92FB-D46EED31BDEE}" type="parTrans" cxnId="{2108E1EF-B47F-4459-982E-3ABDFD4B69B1}">
      <dgm:prSet/>
      <dgm:spPr/>
      <dgm:t>
        <a:bodyPr/>
        <a:lstStyle/>
        <a:p>
          <a:endParaRPr lang="en-US"/>
        </a:p>
      </dgm:t>
    </dgm:pt>
    <dgm:pt modelId="{ADE755EC-ACDD-4A18-9DC7-BED10FB2F8F3}" type="sibTrans" cxnId="{2108E1EF-B47F-4459-982E-3ABDFD4B69B1}">
      <dgm:prSet/>
      <dgm:spPr/>
      <dgm:t>
        <a:bodyPr/>
        <a:lstStyle/>
        <a:p>
          <a:endParaRPr lang="en-US"/>
        </a:p>
      </dgm:t>
    </dgm:pt>
    <dgm:pt modelId="{45BB707E-E965-44E6-A528-83828097888E}">
      <dgm:prSet/>
      <dgm:spPr/>
      <dgm:t>
        <a:bodyPr/>
        <a:lstStyle/>
        <a:p>
          <a:r>
            <a:rPr lang="en-US" dirty="0"/>
            <a:t>Selecting top games by each metric (3), searching for a game/searching for a game to edit (3)</a:t>
          </a:r>
        </a:p>
      </dgm:t>
    </dgm:pt>
    <dgm:pt modelId="{0C4B4093-B3D3-4DB9-9DC0-6712E05238D1}" type="parTrans" cxnId="{B010AF72-013A-403D-9482-0350010758E2}">
      <dgm:prSet/>
      <dgm:spPr/>
      <dgm:t>
        <a:bodyPr/>
        <a:lstStyle/>
        <a:p>
          <a:endParaRPr lang="en-US"/>
        </a:p>
      </dgm:t>
    </dgm:pt>
    <dgm:pt modelId="{0E90CC71-1D09-460C-950F-98E05B37CF99}" type="sibTrans" cxnId="{B010AF72-013A-403D-9482-0350010758E2}">
      <dgm:prSet/>
      <dgm:spPr/>
      <dgm:t>
        <a:bodyPr/>
        <a:lstStyle/>
        <a:p>
          <a:endParaRPr lang="en-US"/>
        </a:p>
      </dgm:t>
    </dgm:pt>
    <dgm:pt modelId="{35E30151-2EC4-421C-ACDB-950E253FD194}">
      <dgm:prSet/>
      <dgm:spPr/>
      <dgm:t>
        <a:bodyPr/>
        <a:lstStyle/>
        <a:p>
          <a:r>
            <a:rPr lang="en-US" dirty="0"/>
            <a:t>Level 3</a:t>
          </a:r>
        </a:p>
      </dgm:t>
    </dgm:pt>
    <dgm:pt modelId="{58961C21-0AB2-4E40-B382-029A91580E06}" type="parTrans" cxnId="{CC7E2C2D-D08F-4FFD-9C6A-12C918F44D39}">
      <dgm:prSet/>
      <dgm:spPr/>
      <dgm:t>
        <a:bodyPr/>
        <a:lstStyle/>
        <a:p>
          <a:endParaRPr lang="en-US"/>
        </a:p>
      </dgm:t>
    </dgm:pt>
    <dgm:pt modelId="{7F414627-DA48-44D8-805F-915D301C787E}" type="sibTrans" cxnId="{CC7E2C2D-D08F-4FFD-9C6A-12C918F44D39}">
      <dgm:prSet/>
      <dgm:spPr/>
      <dgm:t>
        <a:bodyPr/>
        <a:lstStyle/>
        <a:p>
          <a:endParaRPr lang="en-US"/>
        </a:p>
      </dgm:t>
    </dgm:pt>
    <dgm:pt modelId="{71BE0480-6366-48D1-AA4D-17C2F2A6A959}">
      <dgm:prSet/>
      <dgm:spPr/>
      <dgm:t>
        <a:bodyPr/>
        <a:lstStyle/>
        <a:p>
          <a:r>
            <a:rPr lang="en-US" dirty="0"/>
            <a:t>Calculating new user and critic scores after a review (2)</a:t>
          </a:r>
        </a:p>
      </dgm:t>
    </dgm:pt>
    <dgm:pt modelId="{1AC1F475-4996-4D3F-91DC-F0DA8F91F44B}" type="parTrans" cxnId="{8A9ADABA-4209-4789-A58E-DEEE6037DBEB}">
      <dgm:prSet/>
      <dgm:spPr/>
      <dgm:t>
        <a:bodyPr/>
        <a:lstStyle/>
        <a:p>
          <a:endParaRPr lang="en-US"/>
        </a:p>
      </dgm:t>
    </dgm:pt>
    <dgm:pt modelId="{E96F7015-C6F0-40F6-92B7-3D2278B155E0}" type="sibTrans" cxnId="{8A9ADABA-4209-4789-A58E-DEEE6037DBEB}">
      <dgm:prSet/>
      <dgm:spPr/>
      <dgm:t>
        <a:bodyPr/>
        <a:lstStyle/>
        <a:p>
          <a:endParaRPr lang="en-US"/>
        </a:p>
      </dgm:t>
    </dgm:pt>
    <dgm:pt modelId="{892C4CDF-9354-4D50-B85C-A5A1716A90DC}" type="pres">
      <dgm:prSet presAssocID="{FF1A294F-2600-4B6C-952E-CECF1E044859}" presName="Name0" presStyleCnt="0">
        <dgm:presLayoutVars>
          <dgm:dir/>
          <dgm:animLvl val="lvl"/>
          <dgm:resizeHandles val="exact"/>
        </dgm:presLayoutVars>
      </dgm:prSet>
      <dgm:spPr/>
    </dgm:pt>
    <dgm:pt modelId="{741E8576-DB50-4DF1-9E3D-D497D88F2CEC}" type="pres">
      <dgm:prSet presAssocID="{C3AB7A3E-07AB-4F50-A4FD-9C24175AE067}" presName="composite" presStyleCnt="0"/>
      <dgm:spPr/>
    </dgm:pt>
    <dgm:pt modelId="{7EDECEE1-E605-41BF-86BD-3E68F7A63261}" type="pres">
      <dgm:prSet presAssocID="{C3AB7A3E-07AB-4F50-A4FD-9C24175AE067}" presName="parTx" presStyleLbl="alignNode1" presStyleIdx="0" presStyleCnt="3">
        <dgm:presLayoutVars>
          <dgm:chMax val="0"/>
          <dgm:chPref val="0"/>
        </dgm:presLayoutVars>
      </dgm:prSet>
      <dgm:spPr/>
    </dgm:pt>
    <dgm:pt modelId="{26CA4E8C-80CB-489F-8A5A-340C9CBA7193}" type="pres">
      <dgm:prSet presAssocID="{C3AB7A3E-07AB-4F50-A4FD-9C24175AE067}" presName="desTx" presStyleLbl="alignAccFollowNode1" presStyleIdx="0" presStyleCnt="3">
        <dgm:presLayoutVars/>
      </dgm:prSet>
      <dgm:spPr/>
    </dgm:pt>
    <dgm:pt modelId="{1D7B5DF8-5124-4983-A443-AB421113F75B}" type="pres">
      <dgm:prSet presAssocID="{CF64C803-85FC-41D5-9FEF-3A4EDC97F257}" presName="space" presStyleCnt="0"/>
      <dgm:spPr/>
    </dgm:pt>
    <dgm:pt modelId="{0CE8B190-5C38-4F4A-B3D9-D53B78BB8B8C}" type="pres">
      <dgm:prSet presAssocID="{5CC6BA92-8DD4-4E84-BC9E-882863411EF7}" presName="composite" presStyleCnt="0"/>
      <dgm:spPr/>
    </dgm:pt>
    <dgm:pt modelId="{93D2D13F-EDA0-4E47-8B7E-5B243BAD8DD4}" type="pres">
      <dgm:prSet presAssocID="{5CC6BA92-8DD4-4E84-BC9E-882863411EF7}" presName="parTx" presStyleLbl="alignNode1" presStyleIdx="1" presStyleCnt="3">
        <dgm:presLayoutVars>
          <dgm:chMax val="0"/>
          <dgm:chPref val="0"/>
        </dgm:presLayoutVars>
      </dgm:prSet>
      <dgm:spPr/>
    </dgm:pt>
    <dgm:pt modelId="{C7CE23E5-65EA-40B3-8E69-88AFD57BF0F6}" type="pres">
      <dgm:prSet presAssocID="{5CC6BA92-8DD4-4E84-BC9E-882863411EF7}" presName="desTx" presStyleLbl="alignAccFollowNode1" presStyleIdx="1" presStyleCnt="3">
        <dgm:presLayoutVars/>
      </dgm:prSet>
      <dgm:spPr/>
    </dgm:pt>
    <dgm:pt modelId="{1449F813-0DAE-4F80-9062-8B72926417A8}" type="pres">
      <dgm:prSet presAssocID="{ADE755EC-ACDD-4A18-9DC7-BED10FB2F8F3}" presName="space" presStyleCnt="0"/>
      <dgm:spPr/>
    </dgm:pt>
    <dgm:pt modelId="{F34AF039-B783-44E2-A7B9-67C76BB80FBA}" type="pres">
      <dgm:prSet presAssocID="{35E30151-2EC4-421C-ACDB-950E253FD194}" presName="composite" presStyleCnt="0"/>
      <dgm:spPr/>
    </dgm:pt>
    <dgm:pt modelId="{B3C04448-6C35-4632-8568-61F337AEEDC2}" type="pres">
      <dgm:prSet presAssocID="{35E30151-2EC4-421C-ACDB-950E253FD194}" presName="parTx" presStyleLbl="alignNode1" presStyleIdx="2" presStyleCnt="3">
        <dgm:presLayoutVars>
          <dgm:chMax val="0"/>
          <dgm:chPref val="0"/>
        </dgm:presLayoutVars>
      </dgm:prSet>
      <dgm:spPr/>
    </dgm:pt>
    <dgm:pt modelId="{C9509898-BC32-456B-A35B-F76996E7A74B}" type="pres">
      <dgm:prSet presAssocID="{35E30151-2EC4-421C-ACDB-950E253FD194}" presName="desTx" presStyleLbl="alignAccFollowNode1" presStyleIdx="2" presStyleCnt="3">
        <dgm:presLayoutVars/>
      </dgm:prSet>
      <dgm:spPr/>
    </dgm:pt>
  </dgm:ptLst>
  <dgm:cxnLst>
    <dgm:cxn modelId="{82DC1D0D-9A21-47D3-8E62-76E28E5F71C0}" type="presOf" srcId="{5CC6BA92-8DD4-4E84-BC9E-882863411EF7}" destId="{93D2D13F-EDA0-4E47-8B7E-5B243BAD8DD4}" srcOrd="0" destOrd="0" presId="urn:microsoft.com/office/officeart/2016/7/layout/HorizontalActionList"/>
    <dgm:cxn modelId="{CC7E2C2D-D08F-4FFD-9C6A-12C918F44D39}" srcId="{FF1A294F-2600-4B6C-952E-CECF1E044859}" destId="{35E30151-2EC4-421C-ACDB-950E253FD194}" srcOrd="2" destOrd="0" parTransId="{58961C21-0AB2-4E40-B382-029A91580E06}" sibTransId="{7F414627-DA48-44D8-805F-915D301C787E}"/>
    <dgm:cxn modelId="{D01A1C66-9EC9-4777-A6ED-E06F26E6418C}" srcId="{FF1A294F-2600-4B6C-952E-CECF1E044859}" destId="{C3AB7A3E-07AB-4F50-A4FD-9C24175AE067}" srcOrd="0" destOrd="0" parTransId="{4F7E5B7A-0B75-4D25-B0C9-628262571C62}" sibTransId="{CF64C803-85FC-41D5-9FEF-3A4EDC97F257}"/>
    <dgm:cxn modelId="{10666E6A-1FA6-450C-BA03-59E647F3DF1C}" srcId="{C3AB7A3E-07AB-4F50-A4FD-9C24175AE067}" destId="{749801DF-2239-42B5-B57D-0590A1B28046}" srcOrd="0" destOrd="0" parTransId="{2025CBC1-121B-4B26-8244-B89EADC12D4C}" sibTransId="{36C3307E-9D54-4175-9616-3E0E9A6EFA09}"/>
    <dgm:cxn modelId="{DC07D24E-DB8B-4D58-8A6F-BF9ED430C821}" type="presOf" srcId="{45BB707E-E965-44E6-A528-83828097888E}" destId="{C7CE23E5-65EA-40B3-8E69-88AFD57BF0F6}" srcOrd="0" destOrd="0" presId="urn:microsoft.com/office/officeart/2016/7/layout/HorizontalActionList"/>
    <dgm:cxn modelId="{B010AF72-013A-403D-9482-0350010758E2}" srcId="{5CC6BA92-8DD4-4E84-BC9E-882863411EF7}" destId="{45BB707E-E965-44E6-A528-83828097888E}" srcOrd="0" destOrd="0" parTransId="{0C4B4093-B3D3-4DB9-9DC0-6712E05238D1}" sibTransId="{0E90CC71-1D09-460C-950F-98E05B37CF99}"/>
    <dgm:cxn modelId="{4C415781-86CB-49A4-AA43-211C49A259EA}" type="presOf" srcId="{71BE0480-6366-48D1-AA4D-17C2F2A6A959}" destId="{C9509898-BC32-456B-A35B-F76996E7A74B}" srcOrd="0" destOrd="0" presId="urn:microsoft.com/office/officeart/2016/7/layout/HorizontalActionList"/>
    <dgm:cxn modelId="{1DD6DB81-C023-4E0E-A3D5-67AD49E4F47C}" type="presOf" srcId="{35E30151-2EC4-421C-ACDB-950E253FD194}" destId="{B3C04448-6C35-4632-8568-61F337AEEDC2}" srcOrd="0" destOrd="0" presId="urn:microsoft.com/office/officeart/2016/7/layout/HorizontalActionList"/>
    <dgm:cxn modelId="{ABA037A0-F1DE-491F-8329-34B7E76A4B36}" type="presOf" srcId="{749801DF-2239-42B5-B57D-0590A1B28046}" destId="{26CA4E8C-80CB-489F-8A5A-340C9CBA7193}" srcOrd="0" destOrd="0" presId="urn:microsoft.com/office/officeart/2016/7/layout/HorizontalActionList"/>
    <dgm:cxn modelId="{8A9ADABA-4209-4789-A58E-DEEE6037DBEB}" srcId="{35E30151-2EC4-421C-ACDB-950E253FD194}" destId="{71BE0480-6366-48D1-AA4D-17C2F2A6A959}" srcOrd="0" destOrd="0" parTransId="{1AC1F475-4996-4D3F-91DC-F0DA8F91F44B}" sibTransId="{E96F7015-C6F0-40F6-92B7-3D2278B155E0}"/>
    <dgm:cxn modelId="{C4BF40C2-A31E-49F6-906D-852EA726FF4A}" type="presOf" srcId="{FF1A294F-2600-4B6C-952E-CECF1E044859}" destId="{892C4CDF-9354-4D50-B85C-A5A1716A90DC}" srcOrd="0" destOrd="0" presId="urn:microsoft.com/office/officeart/2016/7/layout/HorizontalActionList"/>
    <dgm:cxn modelId="{2108E1EF-B47F-4459-982E-3ABDFD4B69B1}" srcId="{FF1A294F-2600-4B6C-952E-CECF1E044859}" destId="{5CC6BA92-8DD4-4E84-BC9E-882863411EF7}" srcOrd="1" destOrd="0" parTransId="{FBD7D701-5374-41DA-92FB-D46EED31BDEE}" sibTransId="{ADE755EC-ACDD-4A18-9DC7-BED10FB2F8F3}"/>
    <dgm:cxn modelId="{87F26EF7-17C2-48BA-9B0F-0D63488000F8}" type="presOf" srcId="{C3AB7A3E-07AB-4F50-A4FD-9C24175AE067}" destId="{7EDECEE1-E605-41BF-86BD-3E68F7A63261}" srcOrd="0" destOrd="0" presId="urn:microsoft.com/office/officeart/2016/7/layout/HorizontalActionList"/>
    <dgm:cxn modelId="{5389747C-A830-4F4E-9649-5750CB98E614}" type="presParOf" srcId="{892C4CDF-9354-4D50-B85C-A5A1716A90DC}" destId="{741E8576-DB50-4DF1-9E3D-D497D88F2CEC}" srcOrd="0" destOrd="0" presId="urn:microsoft.com/office/officeart/2016/7/layout/HorizontalActionList"/>
    <dgm:cxn modelId="{B11CA51F-CBDC-49A4-BE9D-138B7850B2E4}" type="presParOf" srcId="{741E8576-DB50-4DF1-9E3D-D497D88F2CEC}" destId="{7EDECEE1-E605-41BF-86BD-3E68F7A63261}" srcOrd="0" destOrd="0" presId="urn:microsoft.com/office/officeart/2016/7/layout/HorizontalActionList"/>
    <dgm:cxn modelId="{3491D8B1-32C5-481E-A9C0-8E0CE93A50DE}" type="presParOf" srcId="{741E8576-DB50-4DF1-9E3D-D497D88F2CEC}" destId="{26CA4E8C-80CB-489F-8A5A-340C9CBA7193}" srcOrd="1" destOrd="0" presId="urn:microsoft.com/office/officeart/2016/7/layout/HorizontalActionList"/>
    <dgm:cxn modelId="{301008B4-D80A-417F-B678-C5EB0A6FBEBB}" type="presParOf" srcId="{892C4CDF-9354-4D50-B85C-A5A1716A90DC}" destId="{1D7B5DF8-5124-4983-A443-AB421113F75B}" srcOrd="1" destOrd="0" presId="urn:microsoft.com/office/officeart/2016/7/layout/HorizontalActionList"/>
    <dgm:cxn modelId="{B45C0594-B8C1-4C87-B0BD-6B1925F6A142}" type="presParOf" srcId="{892C4CDF-9354-4D50-B85C-A5A1716A90DC}" destId="{0CE8B190-5C38-4F4A-B3D9-D53B78BB8B8C}" srcOrd="2" destOrd="0" presId="urn:microsoft.com/office/officeart/2016/7/layout/HorizontalActionList"/>
    <dgm:cxn modelId="{EC279120-2387-4A5E-93C0-4533B15973DC}" type="presParOf" srcId="{0CE8B190-5C38-4F4A-B3D9-D53B78BB8B8C}" destId="{93D2D13F-EDA0-4E47-8B7E-5B243BAD8DD4}" srcOrd="0" destOrd="0" presId="urn:microsoft.com/office/officeart/2016/7/layout/HorizontalActionList"/>
    <dgm:cxn modelId="{0629AA2F-EEB6-4F90-81E2-F673BC1E2958}" type="presParOf" srcId="{0CE8B190-5C38-4F4A-B3D9-D53B78BB8B8C}" destId="{C7CE23E5-65EA-40B3-8E69-88AFD57BF0F6}" srcOrd="1" destOrd="0" presId="urn:microsoft.com/office/officeart/2016/7/layout/HorizontalActionList"/>
    <dgm:cxn modelId="{AC697763-E836-492F-A530-5AEB73AA9077}" type="presParOf" srcId="{892C4CDF-9354-4D50-B85C-A5A1716A90DC}" destId="{1449F813-0DAE-4F80-9062-8B72926417A8}" srcOrd="3" destOrd="0" presId="urn:microsoft.com/office/officeart/2016/7/layout/HorizontalActionList"/>
    <dgm:cxn modelId="{ACADD02F-3297-472C-8062-218FD64009F8}" type="presParOf" srcId="{892C4CDF-9354-4D50-B85C-A5A1716A90DC}" destId="{F34AF039-B783-44E2-A7B9-67C76BB80FBA}" srcOrd="4" destOrd="0" presId="urn:microsoft.com/office/officeart/2016/7/layout/HorizontalActionList"/>
    <dgm:cxn modelId="{9A2FC905-25F2-4416-B70D-58F489BA085A}" type="presParOf" srcId="{F34AF039-B783-44E2-A7B9-67C76BB80FBA}" destId="{B3C04448-6C35-4632-8568-61F337AEEDC2}" srcOrd="0" destOrd="0" presId="urn:microsoft.com/office/officeart/2016/7/layout/HorizontalActionList"/>
    <dgm:cxn modelId="{BECC0EB9-0D37-4E69-8506-D854BE0963AA}" type="presParOf" srcId="{F34AF039-B783-44E2-A7B9-67C76BB80FBA}" destId="{C9509898-BC32-456B-A35B-F76996E7A74B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CA6D3B-5507-4301-B89F-BE67A48DD2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F5BBB0-FBB2-45C8-A414-627103672CA8}">
      <dgm:prSet/>
      <dgm:spPr/>
      <dgm:t>
        <a:bodyPr/>
        <a:lstStyle/>
        <a:p>
          <a:r>
            <a:rPr lang="en-US"/>
            <a:t>We strived to maintain database integrity</a:t>
          </a:r>
        </a:p>
      </dgm:t>
    </dgm:pt>
    <dgm:pt modelId="{5D6B6780-33E5-4779-A70A-052C5B9E03F4}" type="parTrans" cxnId="{CBDBB3B5-3F05-4E48-8A2D-7033BAB84B27}">
      <dgm:prSet/>
      <dgm:spPr/>
      <dgm:t>
        <a:bodyPr/>
        <a:lstStyle/>
        <a:p>
          <a:endParaRPr lang="en-US"/>
        </a:p>
      </dgm:t>
    </dgm:pt>
    <dgm:pt modelId="{6B05890B-EFD0-4BD8-BF89-EB1811144DD3}" type="sibTrans" cxnId="{CBDBB3B5-3F05-4E48-8A2D-7033BAB84B27}">
      <dgm:prSet/>
      <dgm:spPr/>
      <dgm:t>
        <a:bodyPr/>
        <a:lstStyle/>
        <a:p>
          <a:endParaRPr lang="en-US"/>
        </a:p>
      </dgm:t>
    </dgm:pt>
    <dgm:pt modelId="{441F86D6-7533-409E-B8B3-41F8DC791AF4}">
      <dgm:prSet/>
      <dgm:spPr/>
      <dgm:t>
        <a:bodyPr/>
        <a:lstStyle/>
        <a:p>
          <a:r>
            <a:rPr lang="en-US"/>
            <a:t>We focused on making our application easy to use</a:t>
          </a:r>
        </a:p>
      </dgm:t>
    </dgm:pt>
    <dgm:pt modelId="{28465416-3808-4D3D-BAC4-DB57F48780AE}" type="parTrans" cxnId="{1BE2BD9E-29DB-48F5-B554-4EDA0DC9A85E}">
      <dgm:prSet/>
      <dgm:spPr/>
      <dgm:t>
        <a:bodyPr/>
        <a:lstStyle/>
        <a:p>
          <a:endParaRPr lang="en-US"/>
        </a:p>
      </dgm:t>
    </dgm:pt>
    <dgm:pt modelId="{BBD04236-F09D-4E16-89BE-09A8A070B7E2}" type="sibTrans" cxnId="{1BE2BD9E-29DB-48F5-B554-4EDA0DC9A85E}">
      <dgm:prSet/>
      <dgm:spPr/>
      <dgm:t>
        <a:bodyPr/>
        <a:lstStyle/>
        <a:p>
          <a:endParaRPr lang="en-US"/>
        </a:p>
      </dgm:t>
    </dgm:pt>
    <dgm:pt modelId="{D3764842-6CEB-4A5A-91B6-3941800B3492}">
      <dgm:prSet/>
      <dgm:spPr/>
      <dgm:t>
        <a:bodyPr/>
        <a:lstStyle/>
        <a:p>
          <a:r>
            <a:rPr lang="en-US"/>
            <a:t>We prioritized keeping things as simple as we could</a:t>
          </a:r>
        </a:p>
      </dgm:t>
    </dgm:pt>
    <dgm:pt modelId="{98F66D35-62BD-46B6-991C-70CB59FDA4C1}" type="parTrans" cxnId="{380DCD09-171E-42C6-825A-AF96684C23F5}">
      <dgm:prSet/>
      <dgm:spPr/>
      <dgm:t>
        <a:bodyPr/>
        <a:lstStyle/>
        <a:p>
          <a:endParaRPr lang="en-US"/>
        </a:p>
      </dgm:t>
    </dgm:pt>
    <dgm:pt modelId="{F60DBA42-939B-4F80-88FD-4AAADB354196}" type="sibTrans" cxnId="{380DCD09-171E-42C6-825A-AF96684C23F5}">
      <dgm:prSet/>
      <dgm:spPr/>
      <dgm:t>
        <a:bodyPr/>
        <a:lstStyle/>
        <a:p>
          <a:endParaRPr lang="en-US"/>
        </a:p>
      </dgm:t>
    </dgm:pt>
    <dgm:pt modelId="{B82ACA2E-D7F9-4EC9-B1B2-2C9CCC437C17}" type="pres">
      <dgm:prSet presAssocID="{19CA6D3B-5507-4301-B89F-BE67A48DD28D}" presName="root" presStyleCnt="0">
        <dgm:presLayoutVars>
          <dgm:dir/>
          <dgm:resizeHandles val="exact"/>
        </dgm:presLayoutVars>
      </dgm:prSet>
      <dgm:spPr/>
    </dgm:pt>
    <dgm:pt modelId="{F37D7BB0-D6A4-4BEF-AD7E-D66096FF2CA1}" type="pres">
      <dgm:prSet presAssocID="{97F5BBB0-FBB2-45C8-A414-627103672CA8}" presName="compNode" presStyleCnt="0"/>
      <dgm:spPr/>
    </dgm:pt>
    <dgm:pt modelId="{9ADC2858-5FDD-4A93-8656-A4A3AA49BB55}" type="pres">
      <dgm:prSet presAssocID="{97F5BBB0-FBB2-45C8-A414-627103672C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2F83D-B7AA-4D65-B190-D3B7BA86211B}" type="pres">
      <dgm:prSet presAssocID="{97F5BBB0-FBB2-45C8-A414-627103672CA8}" presName="spaceRect" presStyleCnt="0"/>
      <dgm:spPr/>
    </dgm:pt>
    <dgm:pt modelId="{D815F3E7-6C7B-46C0-9697-7BC09D741AFA}" type="pres">
      <dgm:prSet presAssocID="{97F5BBB0-FBB2-45C8-A414-627103672CA8}" presName="textRect" presStyleLbl="revTx" presStyleIdx="0" presStyleCnt="3">
        <dgm:presLayoutVars>
          <dgm:chMax val="1"/>
          <dgm:chPref val="1"/>
        </dgm:presLayoutVars>
      </dgm:prSet>
      <dgm:spPr/>
    </dgm:pt>
    <dgm:pt modelId="{97C08915-652F-4033-B9F8-2756C2A6FF10}" type="pres">
      <dgm:prSet presAssocID="{6B05890B-EFD0-4BD8-BF89-EB1811144DD3}" presName="sibTrans" presStyleCnt="0"/>
      <dgm:spPr/>
    </dgm:pt>
    <dgm:pt modelId="{BBDDC7A0-A614-47F1-B71A-60AD0837A2AC}" type="pres">
      <dgm:prSet presAssocID="{441F86D6-7533-409E-B8B3-41F8DC791AF4}" presName="compNode" presStyleCnt="0"/>
      <dgm:spPr/>
    </dgm:pt>
    <dgm:pt modelId="{BDCB2956-CD3C-417E-8A03-85D4B1A31630}" type="pres">
      <dgm:prSet presAssocID="{441F86D6-7533-409E-B8B3-41F8DC791A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5C7D2FA-90D5-4343-A4E3-E862E2CB43D7}" type="pres">
      <dgm:prSet presAssocID="{441F86D6-7533-409E-B8B3-41F8DC791AF4}" presName="spaceRect" presStyleCnt="0"/>
      <dgm:spPr/>
    </dgm:pt>
    <dgm:pt modelId="{BB43CB1B-C562-4C23-9E36-FE84135D94A9}" type="pres">
      <dgm:prSet presAssocID="{441F86D6-7533-409E-B8B3-41F8DC791AF4}" presName="textRect" presStyleLbl="revTx" presStyleIdx="1" presStyleCnt="3">
        <dgm:presLayoutVars>
          <dgm:chMax val="1"/>
          <dgm:chPref val="1"/>
        </dgm:presLayoutVars>
      </dgm:prSet>
      <dgm:spPr/>
    </dgm:pt>
    <dgm:pt modelId="{A76B6EEB-3CBB-434D-B72E-596EC9E531F6}" type="pres">
      <dgm:prSet presAssocID="{BBD04236-F09D-4E16-89BE-09A8A070B7E2}" presName="sibTrans" presStyleCnt="0"/>
      <dgm:spPr/>
    </dgm:pt>
    <dgm:pt modelId="{38987922-C764-4DBE-8C71-0C58A93980DD}" type="pres">
      <dgm:prSet presAssocID="{D3764842-6CEB-4A5A-91B6-3941800B3492}" presName="compNode" presStyleCnt="0"/>
      <dgm:spPr/>
    </dgm:pt>
    <dgm:pt modelId="{8742C80C-EDAB-492F-BB1B-8D07FB425AB2}" type="pres">
      <dgm:prSet presAssocID="{D3764842-6CEB-4A5A-91B6-3941800B34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473836A-B6D3-4877-A086-22EE388441A0}" type="pres">
      <dgm:prSet presAssocID="{D3764842-6CEB-4A5A-91B6-3941800B3492}" presName="spaceRect" presStyleCnt="0"/>
      <dgm:spPr/>
    </dgm:pt>
    <dgm:pt modelId="{45965F4F-B2E1-4F1F-892D-7B0E9D6CFCAF}" type="pres">
      <dgm:prSet presAssocID="{D3764842-6CEB-4A5A-91B6-3941800B34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0DCD09-171E-42C6-825A-AF96684C23F5}" srcId="{19CA6D3B-5507-4301-B89F-BE67A48DD28D}" destId="{D3764842-6CEB-4A5A-91B6-3941800B3492}" srcOrd="2" destOrd="0" parTransId="{98F66D35-62BD-46B6-991C-70CB59FDA4C1}" sibTransId="{F60DBA42-939B-4F80-88FD-4AAADB354196}"/>
    <dgm:cxn modelId="{0DE07939-8D82-456B-AE41-68C853125006}" type="presOf" srcId="{441F86D6-7533-409E-B8B3-41F8DC791AF4}" destId="{BB43CB1B-C562-4C23-9E36-FE84135D94A9}" srcOrd="0" destOrd="0" presId="urn:microsoft.com/office/officeart/2018/2/layout/IconLabelList"/>
    <dgm:cxn modelId="{903FA65F-C9F8-46E7-A84C-4F80DC72732E}" type="presOf" srcId="{D3764842-6CEB-4A5A-91B6-3941800B3492}" destId="{45965F4F-B2E1-4F1F-892D-7B0E9D6CFCAF}" srcOrd="0" destOrd="0" presId="urn:microsoft.com/office/officeart/2018/2/layout/IconLabelList"/>
    <dgm:cxn modelId="{6D8EA481-47C9-494A-B3AA-13DC6B06ED98}" type="presOf" srcId="{97F5BBB0-FBB2-45C8-A414-627103672CA8}" destId="{D815F3E7-6C7B-46C0-9697-7BC09D741AFA}" srcOrd="0" destOrd="0" presId="urn:microsoft.com/office/officeart/2018/2/layout/IconLabelList"/>
    <dgm:cxn modelId="{C774CF84-0796-4470-BD7E-1B22432FF110}" type="presOf" srcId="{19CA6D3B-5507-4301-B89F-BE67A48DD28D}" destId="{B82ACA2E-D7F9-4EC9-B1B2-2C9CCC437C17}" srcOrd="0" destOrd="0" presId="urn:microsoft.com/office/officeart/2018/2/layout/IconLabelList"/>
    <dgm:cxn modelId="{1BE2BD9E-29DB-48F5-B554-4EDA0DC9A85E}" srcId="{19CA6D3B-5507-4301-B89F-BE67A48DD28D}" destId="{441F86D6-7533-409E-B8B3-41F8DC791AF4}" srcOrd="1" destOrd="0" parTransId="{28465416-3808-4D3D-BAC4-DB57F48780AE}" sibTransId="{BBD04236-F09D-4E16-89BE-09A8A070B7E2}"/>
    <dgm:cxn modelId="{CBDBB3B5-3F05-4E48-8A2D-7033BAB84B27}" srcId="{19CA6D3B-5507-4301-B89F-BE67A48DD28D}" destId="{97F5BBB0-FBB2-45C8-A414-627103672CA8}" srcOrd="0" destOrd="0" parTransId="{5D6B6780-33E5-4779-A70A-052C5B9E03F4}" sibTransId="{6B05890B-EFD0-4BD8-BF89-EB1811144DD3}"/>
    <dgm:cxn modelId="{ABD83E3A-7661-471D-993D-B3F12375CD40}" type="presParOf" srcId="{B82ACA2E-D7F9-4EC9-B1B2-2C9CCC437C17}" destId="{F37D7BB0-D6A4-4BEF-AD7E-D66096FF2CA1}" srcOrd="0" destOrd="0" presId="urn:microsoft.com/office/officeart/2018/2/layout/IconLabelList"/>
    <dgm:cxn modelId="{7080D684-6493-40E1-8931-ADE0695BF0D2}" type="presParOf" srcId="{F37D7BB0-D6A4-4BEF-AD7E-D66096FF2CA1}" destId="{9ADC2858-5FDD-4A93-8656-A4A3AA49BB55}" srcOrd="0" destOrd="0" presId="urn:microsoft.com/office/officeart/2018/2/layout/IconLabelList"/>
    <dgm:cxn modelId="{C460FFE6-B497-45E9-8112-B9DF41C7E48A}" type="presParOf" srcId="{F37D7BB0-D6A4-4BEF-AD7E-D66096FF2CA1}" destId="{CC62F83D-B7AA-4D65-B190-D3B7BA86211B}" srcOrd="1" destOrd="0" presId="urn:microsoft.com/office/officeart/2018/2/layout/IconLabelList"/>
    <dgm:cxn modelId="{85E86620-3DF4-4C84-9DFA-A77B665446AD}" type="presParOf" srcId="{F37D7BB0-D6A4-4BEF-AD7E-D66096FF2CA1}" destId="{D815F3E7-6C7B-46C0-9697-7BC09D741AFA}" srcOrd="2" destOrd="0" presId="urn:microsoft.com/office/officeart/2018/2/layout/IconLabelList"/>
    <dgm:cxn modelId="{5B32ED48-41E4-4E5E-9266-CEF371DEC9E9}" type="presParOf" srcId="{B82ACA2E-D7F9-4EC9-B1B2-2C9CCC437C17}" destId="{97C08915-652F-4033-B9F8-2756C2A6FF10}" srcOrd="1" destOrd="0" presId="urn:microsoft.com/office/officeart/2018/2/layout/IconLabelList"/>
    <dgm:cxn modelId="{89ED8CB6-1D4C-46B4-B9E9-4A43CA31446E}" type="presParOf" srcId="{B82ACA2E-D7F9-4EC9-B1B2-2C9CCC437C17}" destId="{BBDDC7A0-A614-47F1-B71A-60AD0837A2AC}" srcOrd="2" destOrd="0" presId="urn:microsoft.com/office/officeart/2018/2/layout/IconLabelList"/>
    <dgm:cxn modelId="{BA28A41C-7DB9-4F41-9034-ABF43C795CED}" type="presParOf" srcId="{BBDDC7A0-A614-47F1-B71A-60AD0837A2AC}" destId="{BDCB2956-CD3C-417E-8A03-85D4B1A31630}" srcOrd="0" destOrd="0" presId="urn:microsoft.com/office/officeart/2018/2/layout/IconLabelList"/>
    <dgm:cxn modelId="{554CC9EF-DBC6-4EB6-8B4F-3680F02C7B83}" type="presParOf" srcId="{BBDDC7A0-A614-47F1-B71A-60AD0837A2AC}" destId="{15C7D2FA-90D5-4343-A4E3-E862E2CB43D7}" srcOrd="1" destOrd="0" presId="urn:microsoft.com/office/officeart/2018/2/layout/IconLabelList"/>
    <dgm:cxn modelId="{27BC6AE9-807E-4016-ADBC-49A5BB0DDD55}" type="presParOf" srcId="{BBDDC7A0-A614-47F1-B71A-60AD0837A2AC}" destId="{BB43CB1B-C562-4C23-9E36-FE84135D94A9}" srcOrd="2" destOrd="0" presId="urn:microsoft.com/office/officeart/2018/2/layout/IconLabelList"/>
    <dgm:cxn modelId="{9CF66B72-371C-446A-9554-CAB19CB44119}" type="presParOf" srcId="{B82ACA2E-D7F9-4EC9-B1B2-2C9CCC437C17}" destId="{A76B6EEB-3CBB-434D-B72E-596EC9E531F6}" srcOrd="3" destOrd="0" presId="urn:microsoft.com/office/officeart/2018/2/layout/IconLabelList"/>
    <dgm:cxn modelId="{2CBD668A-1EFE-4399-BF81-82A9CDE1E269}" type="presParOf" srcId="{B82ACA2E-D7F9-4EC9-B1B2-2C9CCC437C17}" destId="{38987922-C764-4DBE-8C71-0C58A93980DD}" srcOrd="4" destOrd="0" presId="urn:microsoft.com/office/officeart/2018/2/layout/IconLabelList"/>
    <dgm:cxn modelId="{8380C8E5-162D-4616-8D1E-185742297ACA}" type="presParOf" srcId="{38987922-C764-4DBE-8C71-0C58A93980DD}" destId="{8742C80C-EDAB-492F-BB1B-8D07FB425AB2}" srcOrd="0" destOrd="0" presId="urn:microsoft.com/office/officeart/2018/2/layout/IconLabelList"/>
    <dgm:cxn modelId="{83DA94DC-941D-4287-9241-9A53F4EA29DD}" type="presParOf" srcId="{38987922-C764-4DBE-8C71-0C58A93980DD}" destId="{2473836A-B6D3-4877-A086-22EE388441A0}" srcOrd="1" destOrd="0" presId="urn:microsoft.com/office/officeart/2018/2/layout/IconLabelList"/>
    <dgm:cxn modelId="{45AB80D4-079C-4F37-B8D0-8395F10E1DEB}" type="presParOf" srcId="{38987922-C764-4DBE-8C71-0C58A93980DD}" destId="{45965F4F-B2E1-4F1F-892D-7B0E9D6CFC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ED67AC-4B4A-42AF-BB02-2629540210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F95B2C-3D74-436F-A2D5-AE1EB65B2B06}">
      <dgm:prSet/>
      <dgm:spPr/>
      <dgm:t>
        <a:bodyPr/>
        <a:lstStyle/>
        <a:p>
          <a:r>
            <a:rPr lang="en-US"/>
            <a:t>We learned about collaborating as a team</a:t>
          </a:r>
        </a:p>
      </dgm:t>
    </dgm:pt>
    <dgm:pt modelId="{FB9AA80B-53FF-4557-9EEA-AC1E65D52283}" type="parTrans" cxnId="{C45A24B4-83BA-4389-AD3F-C49D2C7CC203}">
      <dgm:prSet/>
      <dgm:spPr/>
      <dgm:t>
        <a:bodyPr/>
        <a:lstStyle/>
        <a:p>
          <a:endParaRPr lang="en-US"/>
        </a:p>
      </dgm:t>
    </dgm:pt>
    <dgm:pt modelId="{54E18E74-E1B0-44C4-82EF-83E65D4EB0DB}" type="sibTrans" cxnId="{C45A24B4-83BA-4389-AD3F-C49D2C7CC203}">
      <dgm:prSet/>
      <dgm:spPr/>
      <dgm:t>
        <a:bodyPr/>
        <a:lstStyle/>
        <a:p>
          <a:endParaRPr lang="en-US"/>
        </a:p>
      </dgm:t>
    </dgm:pt>
    <dgm:pt modelId="{99DAE519-E7B6-4FB7-AD11-574E7827CA7C}">
      <dgm:prSet/>
      <dgm:spPr/>
      <dgm:t>
        <a:bodyPr/>
        <a:lstStyle/>
        <a:p>
          <a:r>
            <a:rPr lang="en-US"/>
            <a:t>We learned about connecting to databases with our apps</a:t>
          </a:r>
        </a:p>
      </dgm:t>
    </dgm:pt>
    <dgm:pt modelId="{0DDDC5D9-E88B-4F8D-A79B-FAD725CA681F}" type="parTrans" cxnId="{44CB58E1-EC76-42B2-9C10-5A6BF601D9DA}">
      <dgm:prSet/>
      <dgm:spPr/>
      <dgm:t>
        <a:bodyPr/>
        <a:lstStyle/>
        <a:p>
          <a:endParaRPr lang="en-US"/>
        </a:p>
      </dgm:t>
    </dgm:pt>
    <dgm:pt modelId="{7822D292-A439-420B-B14E-49E16FDD06A5}" type="sibTrans" cxnId="{44CB58E1-EC76-42B2-9C10-5A6BF601D9DA}">
      <dgm:prSet/>
      <dgm:spPr/>
      <dgm:t>
        <a:bodyPr/>
        <a:lstStyle/>
        <a:p>
          <a:endParaRPr lang="en-US"/>
        </a:p>
      </dgm:t>
    </dgm:pt>
    <dgm:pt modelId="{C883F45C-CFA7-4A5E-A395-C248788D8303}">
      <dgm:prSet/>
      <dgm:spPr/>
      <dgm:t>
        <a:bodyPr/>
        <a:lstStyle/>
        <a:p>
          <a:r>
            <a:rPr lang="en-US"/>
            <a:t>We learned that things can be hard to figure out and plans can change (for example, we spent a lot of hours trying to figure out how to use a Java Servlet, but just ended up using PHP instead)</a:t>
          </a:r>
        </a:p>
      </dgm:t>
    </dgm:pt>
    <dgm:pt modelId="{D97F9586-1FCD-4683-B0D6-25F49C69FA5D}" type="parTrans" cxnId="{DF406F71-E106-4991-B94D-B13044074DDA}">
      <dgm:prSet/>
      <dgm:spPr/>
      <dgm:t>
        <a:bodyPr/>
        <a:lstStyle/>
        <a:p>
          <a:endParaRPr lang="en-US"/>
        </a:p>
      </dgm:t>
    </dgm:pt>
    <dgm:pt modelId="{C100D13B-C9D7-4BE4-AE84-7BA31EABB71B}" type="sibTrans" cxnId="{DF406F71-E106-4991-B94D-B13044074DDA}">
      <dgm:prSet/>
      <dgm:spPr/>
      <dgm:t>
        <a:bodyPr/>
        <a:lstStyle/>
        <a:p>
          <a:endParaRPr lang="en-US"/>
        </a:p>
      </dgm:t>
    </dgm:pt>
    <dgm:pt modelId="{38D7D4A6-EE4E-4CF7-A1D6-BB7F8A0F2956}" type="pres">
      <dgm:prSet presAssocID="{F2ED67AC-4B4A-42AF-BB02-262954021070}" presName="root" presStyleCnt="0">
        <dgm:presLayoutVars>
          <dgm:dir/>
          <dgm:resizeHandles val="exact"/>
        </dgm:presLayoutVars>
      </dgm:prSet>
      <dgm:spPr/>
    </dgm:pt>
    <dgm:pt modelId="{1493CD9D-A187-4F9D-B0AB-B1E5B17BC2C8}" type="pres">
      <dgm:prSet presAssocID="{DFF95B2C-3D74-436F-A2D5-AE1EB65B2B06}" presName="compNode" presStyleCnt="0"/>
      <dgm:spPr/>
    </dgm:pt>
    <dgm:pt modelId="{98BFE370-53EA-4121-B7CD-AE5A0A36B413}" type="pres">
      <dgm:prSet presAssocID="{DFF95B2C-3D74-436F-A2D5-AE1EB65B2B06}" presName="bgRect" presStyleLbl="bgShp" presStyleIdx="0" presStyleCnt="3"/>
      <dgm:spPr/>
    </dgm:pt>
    <dgm:pt modelId="{90AF839D-1C61-489E-B077-E4F7B01EDE0A}" type="pres">
      <dgm:prSet presAssocID="{DFF95B2C-3D74-436F-A2D5-AE1EB65B2B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86CD70C-7B41-4BAE-B4CC-7D489AD09B87}" type="pres">
      <dgm:prSet presAssocID="{DFF95B2C-3D74-436F-A2D5-AE1EB65B2B06}" presName="spaceRect" presStyleCnt="0"/>
      <dgm:spPr/>
    </dgm:pt>
    <dgm:pt modelId="{19DEB06F-702D-430E-A6A6-E66FC23C74EF}" type="pres">
      <dgm:prSet presAssocID="{DFF95B2C-3D74-436F-A2D5-AE1EB65B2B06}" presName="parTx" presStyleLbl="revTx" presStyleIdx="0" presStyleCnt="3">
        <dgm:presLayoutVars>
          <dgm:chMax val="0"/>
          <dgm:chPref val="0"/>
        </dgm:presLayoutVars>
      </dgm:prSet>
      <dgm:spPr/>
    </dgm:pt>
    <dgm:pt modelId="{D6D957BA-170A-4D37-A0CD-BFE4EE62C502}" type="pres">
      <dgm:prSet presAssocID="{54E18E74-E1B0-44C4-82EF-83E65D4EB0DB}" presName="sibTrans" presStyleCnt="0"/>
      <dgm:spPr/>
    </dgm:pt>
    <dgm:pt modelId="{4423DBAE-0F0A-460A-8361-B9D785BF0347}" type="pres">
      <dgm:prSet presAssocID="{99DAE519-E7B6-4FB7-AD11-574E7827CA7C}" presName="compNode" presStyleCnt="0"/>
      <dgm:spPr/>
    </dgm:pt>
    <dgm:pt modelId="{A77790BC-2BB6-47FF-B95A-CC55BCF17BCB}" type="pres">
      <dgm:prSet presAssocID="{99DAE519-E7B6-4FB7-AD11-574E7827CA7C}" presName="bgRect" presStyleLbl="bgShp" presStyleIdx="1" presStyleCnt="3"/>
      <dgm:spPr/>
    </dgm:pt>
    <dgm:pt modelId="{F6AEF302-A159-417F-822C-E78CD05CE913}" type="pres">
      <dgm:prSet presAssocID="{99DAE519-E7B6-4FB7-AD11-574E7827CA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26A430-CAE2-428D-BA33-78AB17F22385}" type="pres">
      <dgm:prSet presAssocID="{99DAE519-E7B6-4FB7-AD11-574E7827CA7C}" presName="spaceRect" presStyleCnt="0"/>
      <dgm:spPr/>
    </dgm:pt>
    <dgm:pt modelId="{88B569B2-CAEC-46C9-9F4B-BBFEAB62710D}" type="pres">
      <dgm:prSet presAssocID="{99DAE519-E7B6-4FB7-AD11-574E7827CA7C}" presName="parTx" presStyleLbl="revTx" presStyleIdx="1" presStyleCnt="3">
        <dgm:presLayoutVars>
          <dgm:chMax val="0"/>
          <dgm:chPref val="0"/>
        </dgm:presLayoutVars>
      </dgm:prSet>
      <dgm:spPr/>
    </dgm:pt>
    <dgm:pt modelId="{8C50B585-544D-462E-A181-8B703296DCCB}" type="pres">
      <dgm:prSet presAssocID="{7822D292-A439-420B-B14E-49E16FDD06A5}" presName="sibTrans" presStyleCnt="0"/>
      <dgm:spPr/>
    </dgm:pt>
    <dgm:pt modelId="{0FFED9DD-87AD-45C9-93CA-E1A75DB561C1}" type="pres">
      <dgm:prSet presAssocID="{C883F45C-CFA7-4A5E-A395-C248788D8303}" presName="compNode" presStyleCnt="0"/>
      <dgm:spPr/>
    </dgm:pt>
    <dgm:pt modelId="{BE86D89C-7A49-4287-8F37-E6F7770000DA}" type="pres">
      <dgm:prSet presAssocID="{C883F45C-CFA7-4A5E-A395-C248788D8303}" presName="bgRect" presStyleLbl="bgShp" presStyleIdx="2" presStyleCnt="3"/>
      <dgm:spPr/>
    </dgm:pt>
    <dgm:pt modelId="{66BDFA2A-EB0E-49EE-A68C-6EA920768386}" type="pres">
      <dgm:prSet presAssocID="{C883F45C-CFA7-4A5E-A395-C248788D83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CF0C299-07DE-4951-85C7-B8F2087503D4}" type="pres">
      <dgm:prSet presAssocID="{C883F45C-CFA7-4A5E-A395-C248788D8303}" presName="spaceRect" presStyleCnt="0"/>
      <dgm:spPr/>
    </dgm:pt>
    <dgm:pt modelId="{F4438397-F568-490F-A2E9-E38DD1EFE53D}" type="pres">
      <dgm:prSet presAssocID="{C883F45C-CFA7-4A5E-A395-C248788D83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0EFA03-D9F3-495F-81D2-A77294E578D3}" type="presOf" srcId="{99DAE519-E7B6-4FB7-AD11-574E7827CA7C}" destId="{88B569B2-CAEC-46C9-9F4B-BBFEAB62710D}" srcOrd="0" destOrd="0" presId="urn:microsoft.com/office/officeart/2018/2/layout/IconVerticalSolidList"/>
    <dgm:cxn modelId="{DF406F71-E106-4991-B94D-B13044074DDA}" srcId="{F2ED67AC-4B4A-42AF-BB02-262954021070}" destId="{C883F45C-CFA7-4A5E-A395-C248788D8303}" srcOrd="2" destOrd="0" parTransId="{D97F9586-1FCD-4683-B0D6-25F49C69FA5D}" sibTransId="{C100D13B-C9D7-4BE4-AE84-7BA31EABB71B}"/>
    <dgm:cxn modelId="{20C31277-5C86-44C3-BD2E-0141C68B8DA6}" type="presOf" srcId="{DFF95B2C-3D74-436F-A2D5-AE1EB65B2B06}" destId="{19DEB06F-702D-430E-A6A6-E66FC23C74EF}" srcOrd="0" destOrd="0" presId="urn:microsoft.com/office/officeart/2018/2/layout/IconVerticalSolidList"/>
    <dgm:cxn modelId="{E421F5AA-AEFE-4553-A56F-D7315142FD26}" type="presOf" srcId="{C883F45C-CFA7-4A5E-A395-C248788D8303}" destId="{F4438397-F568-490F-A2E9-E38DD1EFE53D}" srcOrd="0" destOrd="0" presId="urn:microsoft.com/office/officeart/2018/2/layout/IconVerticalSolidList"/>
    <dgm:cxn modelId="{C45A24B4-83BA-4389-AD3F-C49D2C7CC203}" srcId="{F2ED67AC-4B4A-42AF-BB02-262954021070}" destId="{DFF95B2C-3D74-436F-A2D5-AE1EB65B2B06}" srcOrd="0" destOrd="0" parTransId="{FB9AA80B-53FF-4557-9EEA-AC1E65D52283}" sibTransId="{54E18E74-E1B0-44C4-82EF-83E65D4EB0DB}"/>
    <dgm:cxn modelId="{44CB58E1-EC76-42B2-9C10-5A6BF601D9DA}" srcId="{F2ED67AC-4B4A-42AF-BB02-262954021070}" destId="{99DAE519-E7B6-4FB7-AD11-574E7827CA7C}" srcOrd="1" destOrd="0" parTransId="{0DDDC5D9-E88B-4F8D-A79B-FAD725CA681F}" sibTransId="{7822D292-A439-420B-B14E-49E16FDD06A5}"/>
    <dgm:cxn modelId="{184114F8-E009-4AD4-92B3-DC303C4D2263}" type="presOf" srcId="{F2ED67AC-4B4A-42AF-BB02-262954021070}" destId="{38D7D4A6-EE4E-4CF7-A1D6-BB7F8A0F2956}" srcOrd="0" destOrd="0" presId="urn:microsoft.com/office/officeart/2018/2/layout/IconVerticalSolidList"/>
    <dgm:cxn modelId="{74CBF4E8-BE3F-4ACC-96FE-A366C4B5F3C0}" type="presParOf" srcId="{38D7D4A6-EE4E-4CF7-A1D6-BB7F8A0F2956}" destId="{1493CD9D-A187-4F9D-B0AB-B1E5B17BC2C8}" srcOrd="0" destOrd="0" presId="urn:microsoft.com/office/officeart/2018/2/layout/IconVerticalSolidList"/>
    <dgm:cxn modelId="{69D4D20C-5F76-423B-A99A-9236FA4E88BF}" type="presParOf" srcId="{1493CD9D-A187-4F9D-B0AB-B1E5B17BC2C8}" destId="{98BFE370-53EA-4121-B7CD-AE5A0A36B413}" srcOrd="0" destOrd="0" presId="urn:microsoft.com/office/officeart/2018/2/layout/IconVerticalSolidList"/>
    <dgm:cxn modelId="{F2D43364-0E53-469C-A151-4231842CC38F}" type="presParOf" srcId="{1493CD9D-A187-4F9D-B0AB-B1E5B17BC2C8}" destId="{90AF839D-1C61-489E-B077-E4F7B01EDE0A}" srcOrd="1" destOrd="0" presId="urn:microsoft.com/office/officeart/2018/2/layout/IconVerticalSolidList"/>
    <dgm:cxn modelId="{31E032A3-23CD-4F46-908B-D12E3EBFF1AC}" type="presParOf" srcId="{1493CD9D-A187-4F9D-B0AB-B1E5B17BC2C8}" destId="{D86CD70C-7B41-4BAE-B4CC-7D489AD09B87}" srcOrd="2" destOrd="0" presId="urn:microsoft.com/office/officeart/2018/2/layout/IconVerticalSolidList"/>
    <dgm:cxn modelId="{0AB04946-B155-4FC5-AC67-382343E5C7C9}" type="presParOf" srcId="{1493CD9D-A187-4F9D-B0AB-B1E5B17BC2C8}" destId="{19DEB06F-702D-430E-A6A6-E66FC23C74EF}" srcOrd="3" destOrd="0" presId="urn:microsoft.com/office/officeart/2018/2/layout/IconVerticalSolidList"/>
    <dgm:cxn modelId="{7B477281-E4EA-4F15-9316-D37F136458AF}" type="presParOf" srcId="{38D7D4A6-EE4E-4CF7-A1D6-BB7F8A0F2956}" destId="{D6D957BA-170A-4D37-A0CD-BFE4EE62C502}" srcOrd="1" destOrd="0" presId="urn:microsoft.com/office/officeart/2018/2/layout/IconVerticalSolidList"/>
    <dgm:cxn modelId="{06B9B8BA-23CE-499A-B605-13489E67D7C3}" type="presParOf" srcId="{38D7D4A6-EE4E-4CF7-A1D6-BB7F8A0F2956}" destId="{4423DBAE-0F0A-460A-8361-B9D785BF0347}" srcOrd="2" destOrd="0" presId="urn:microsoft.com/office/officeart/2018/2/layout/IconVerticalSolidList"/>
    <dgm:cxn modelId="{8A2DF4AB-D0C6-4BCD-B3B2-D4130740471F}" type="presParOf" srcId="{4423DBAE-0F0A-460A-8361-B9D785BF0347}" destId="{A77790BC-2BB6-47FF-B95A-CC55BCF17BCB}" srcOrd="0" destOrd="0" presId="urn:microsoft.com/office/officeart/2018/2/layout/IconVerticalSolidList"/>
    <dgm:cxn modelId="{8FC39189-F927-4609-96F3-B71BEB90CF1D}" type="presParOf" srcId="{4423DBAE-0F0A-460A-8361-B9D785BF0347}" destId="{F6AEF302-A159-417F-822C-E78CD05CE913}" srcOrd="1" destOrd="0" presId="urn:microsoft.com/office/officeart/2018/2/layout/IconVerticalSolidList"/>
    <dgm:cxn modelId="{C94AA39C-5780-49D4-A0D6-461850F8A322}" type="presParOf" srcId="{4423DBAE-0F0A-460A-8361-B9D785BF0347}" destId="{5A26A430-CAE2-428D-BA33-78AB17F22385}" srcOrd="2" destOrd="0" presId="urn:microsoft.com/office/officeart/2018/2/layout/IconVerticalSolidList"/>
    <dgm:cxn modelId="{747BCFE7-80AB-4026-9E68-0B6390BA7383}" type="presParOf" srcId="{4423DBAE-0F0A-460A-8361-B9D785BF0347}" destId="{88B569B2-CAEC-46C9-9F4B-BBFEAB62710D}" srcOrd="3" destOrd="0" presId="urn:microsoft.com/office/officeart/2018/2/layout/IconVerticalSolidList"/>
    <dgm:cxn modelId="{0066EFFB-8F6B-4C67-A9A1-70C36CD442A0}" type="presParOf" srcId="{38D7D4A6-EE4E-4CF7-A1D6-BB7F8A0F2956}" destId="{8C50B585-544D-462E-A181-8B703296DCCB}" srcOrd="3" destOrd="0" presId="urn:microsoft.com/office/officeart/2018/2/layout/IconVerticalSolidList"/>
    <dgm:cxn modelId="{DF0C712B-FA03-4D5C-8D88-49C572D5FBFA}" type="presParOf" srcId="{38D7D4A6-EE4E-4CF7-A1D6-BB7F8A0F2956}" destId="{0FFED9DD-87AD-45C9-93CA-E1A75DB561C1}" srcOrd="4" destOrd="0" presId="urn:microsoft.com/office/officeart/2018/2/layout/IconVerticalSolidList"/>
    <dgm:cxn modelId="{ACB8BB58-D5C2-48AA-80B1-F90A31D56CB5}" type="presParOf" srcId="{0FFED9DD-87AD-45C9-93CA-E1A75DB561C1}" destId="{BE86D89C-7A49-4287-8F37-E6F7770000DA}" srcOrd="0" destOrd="0" presId="urn:microsoft.com/office/officeart/2018/2/layout/IconVerticalSolidList"/>
    <dgm:cxn modelId="{2C5A859C-E9B8-4140-9C5A-DA238B18C973}" type="presParOf" srcId="{0FFED9DD-87AD-45C9-93CA-E1A75DB561C1}" destId="{66BDFA2A-EB0E-49EE-A68C-6EA920768386}" srcOrd="1" destOrd="0" presId="urn:microsoft.com/office/officeart/2018/2/layout/IconVerticalSolidList"/>
    <dgm:cxn modelId="{08F3ABCC-B7B3-4D4F-9C9D-CA0F5A5E0C35}" type="presParOf" srcId="{0FFED9DD-87AD-45C9-93CA-E1A75DB561C1}" destId="{ECF0C299-07DE-4951-85C7-B8F2087503D4}" srcOrd="2" destOrd="0" presId="urn:microsoft.com/office/officeart/2018/2/layout/IconVerticalSolidList"/>
    <dgm:cxn modelId="{AE20C3D6-FEBF-4EA3-8EA3-DCBF59C4C99B}" type="presParOf" srcId="{0FFED9DD-87AD-45C9-93CA-E1A75DB561C1}" destId="{F4438397-F568-490F-A2E9-E38DD1EFE5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CB890-F530-4593-B983-1C7AB4B7E861}">
      <dsp:nvSpPr>
        <dsp:cNvPr id="0" name=""/>
        <dsp:cNvSpPr/>
      </dsp:nvSpPr>
      <dsp:spPr>
        <a:xfrm>
          <a:off x="1111930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6FEF6-41D3-4F86-8271-5DA2673F6F3C}">
      <dsp:nvSpPr>
        <dsp:cNvPr id="0" name=""/>
        <dsp:cNvSpPr/>
      </dsp:nvSpPr>
      <dsp:spPr>
        <a:xfrm>
          <a:off x="1310967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FAC7D-5F40-482E-B93A-F27F8DBAF7AA}">
      <dsp:nvSpPr>
        <dsp:cNvPr id="0" name=""/>
        <dsp:cNvSpPr/>
      </dsp:nvSpPr>
      <dsp:spPr>
        <a:xfrm>
          <a:off x="813375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Description</a:t>
          </a:r>
        </a:p>
      </dsp:txBody>
      <dsp:txXfrm>
        <a:off x="813375" y="1225571"/>
        <a:ext cx="1531054" cy="612421"/>
      </dsp:txXfrm>
    </dsp:sp>
    <dsp:sp modelId="{71B81BBE-4086-4988-9933-39A5B08381D1}">
      <dsp:nvSpPr>
        <dsp:cNvPr id="0" name=""/>
        <dsp:cNvSpPr/>
      </dsp:nvSpPr>
      <dsp:spPr>
        <a:xfrm>
          <a:off x="2910920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2811D-1732-4E57-8106-CEE4E3BFF665}">
      <dsp:nvSpPr>
        <dsp:cNvPr id="0" name=""/>
        <dsp:cNvSpPr/>
      </dsp:nvSpPr>
      <dsp:spPr>
        <a:xfrm>
          <a:off x="3109957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2894A-459E-48C2-94A5-6A0D6C044823}">
      <dsp:nvSpPr>
        <dsp:cNvPr id="0" name=""/>
        <dsp:cNvSpPr/>
      </dsp:nvSpPr>
      <dsp:spPr>
        <a:xfrm>
          <a:off x="2612364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Functionality</a:t>
          </a:r>
        </a:p>
      </dsp:txBody>
      <dsp:txXfrm>
        <a:off x="2612364" y="1225571"/>
        <a:ext cx="1531054" cy="612421"/>
      </dsp:txXfrm>
    </dsp:sp>
    <dsp:sp modelId="{65915735-338D-498E-8079-AA01F57561A0}">
      <dsp:nvSpPr>
        <dsp:cNvPr id="0" name=""/>
        <dsp:cNvSpPr/>
      </dsp:nvSpPr>
      <dsp:spPr>
        <a:xfrm>
          <a:off x="4709909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3DAFB-4EE0-43A6-B472-56D4BFEC23D3}">
      <dsp:nvSpPr>
        <dsp:cNvPr id="0" name=""/>
        <dsp:cNvSpPr/>
      </dsp:nvSpPr>
      <dsp:spPr>
        <a:xfrm>
          <a:off x="4908946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966A-4306-4E8F-94EE-A2ECB2A4622F}">
      <dsp:nvSpPr>
        <dsp:cNvPr id="0" name=""/>
        <dsp:cNvSpPr/>
      </dsp:nvSpPr>
      <dsp:spPr>
        <a:xfrm>
          <a:off x="4411353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Implementation</a:t>
          </a:r>
        </a:p>
      </dsp:txBody>
      <dsp:txXfrm>
        <a:off x="4411353" y="1225571"/>
        <a:ext cx="1531054" cy="612421"/>
      </dsp:txXfrm>
    </dsp:sp>
    <dsp:sp modelId="{83A5CB66-EADA-4710-88F5-70DC06DBDA50}">
      <dsp:nvSpPr>
        <dsp:cNvPr id="0" name=""/>
        <dsp:cNvSpPr/>
      </dsp:nvSpPr>
      <dsp:spPr>
        <a:xfrm>
          <a:off x="6508898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EB661-F5A0-4074-A915-371E3336D479}">
      <dsp:nvSpPr>
        <dsp:cNvPr id="0" name=""/>
        <dsp:cNvSpPr/>
      </dsp:nvSpPr>
      <dsp:spPr>
        <a:xfrm>
          <a:off x="6707935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1DB82-AF47-43CE-8162-CCDF97BBEEF7}">
      <dsp:nvSpPr>
        <dsp:cNvPr id="0" name=""/>
        <dsp:cNvSpPr/>
      </dsp:nvSpPr>
      <dsp:spPr>
        <a:xfrm>
          <a:off x="6210342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Structure</a:t>
          </a:r>
        </a:p>
      </dsp:txBody>
      <dsp:txXfrm>
        <a:off x="6210342" y="1225571"/>
        <a:ext cx="1531054" cy="612421"/>
      </dsp:txXfrm>
    </dsp:sp>
    <dsp:sp modelId="{9B3FA8E0-0A75-4518-B4CF-56EEF13E3EA2}">
      <dsp:nvSpPr>
        <dsp:cNvPr id="0" name=""/>
        <dsp:cNvSpPr/>
      </dsp:nvSpPr>
      <dsp:spPr>
        <a:xfrm>
          <a:off x="8307887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BBF3A-2000-480A-8902-9B41CDA039B3}">
      <dsp:nvSpPr>
        <dsp:cNvPr id="0" name=""/>
        <dsp:cNvSpPr/>
      </dsp:nvSpPr>
      <dsp:spPr>
        <a:xfrm>
          <a:off x="8506924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3B99-84CC-40CF-8161-3A614E074664}">
      <dsp:nvSpPr>
        <dsp:cNvPr id="0" name=""/>
        <dsp:cNvSpPr/>
      </dsp:nvSpPr>
      <dsp:spPr>
        <a:xfrm>
          <a:off x="8009332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Queries</a:t>
          </a:r>
        </a:p>
      </dsp:txBody>
      <dsp:txXfrm>
        <a:off x="8009332" y="1225571"/>
        <a:ext cx="1531054" cy="612421"/>
      </dsp:txXfrm>
    </dsp:sp>
    <dsp:sp modelId="{8136A006-3B9B-4822-81E5-30FE44574A76}">
      <dsp:nvSpPr>
        <dsp:cNvPr id="0" name=""/>
        <dsp:cNvSpPr/>
      </dsp:nvSpPr>
      <dsp:spPr>
        <a:xfrm>
          <a:off x="2910920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DF3A6-F762-4BCF-B20E-9508C6552E02}">
      <dsp:nvSpPr>
        <dsp:cNvPr id="0" name=""/>
        <dsp:cNvSpPr/>
      </dsp:nvSpPr>
      <dsp:spPr>
        <a:xfrm>
          <a:off x="3109957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08714-4159-447C-BF9E-1E0CFEB198FB}">
      <dsp:nvSpPr>
        <dsp:cNvPr id="0" name=""/>
        <dsp:cNvSpPr/>
      </dsp:nvSpPr>
      <dsp:spPr>
        <a:xfrm>
          <a:off x="2612364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Demonstration</a:t>
          </a:r>
        </a:p>
      </dsp:txBody>
      <dsp:txXfrm>
        <a:off x="2612364" y="3445601"/>
        <a:ext cx="1531054" cy="612421"/>
      </dsp:txXfrm>
    </dsp:sp>
    <dsp:sp modelId="{377DA3ED-8377-4671-B86A-1826BCE106D5}">
      <dsp:nvSpPr>
        <dsp:cNvPr id="0" name=""/>
        <dsp:cNvSpPr/>
      </dsp:nvSpPr>
      <dsp:spPr>
        <a:xfrm>
          <a:off x="4709909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96178-8793-49ED-8F42-3CD3CEC6B8A6}">
      <dsp:nvSpPr>
        <dsp:cNvPr id="0" name=""/>
        <dsp:cNvSpPr/>
      </dsp:nvSpPr>
      <dsp:spPr>
        <a:xfrm>
          <a:off x="4908946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9D857-F7F2-49C4-BE9E-AC49C077969C}">
      <dsp:nvSpPr>
        <dsp:cNvPr id="0" name=""/>
        <dsp:cNvSpPr/>
      </dsp:nvSpPr>
      <dsp:spPr>
        <a:xfrm>
          <a:off x="4411353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Evaluation</a:t>
          </a:r>
        </a:p>
      </dsp:txBody>
      <dsp:txXfrm>
        <a:off x="4411353" y="3445601"/>
        <a:ext cx="1531054" cy="612421"/>
      </dsp:txXfrm>
    </dsp:sp>
    <dsp:sp modelId="{D223A61E-5018-4BD8-BE78-42D0EB603E8B}">
      <dsp:nvSpPr>
        <dsp:cNvPr id="0" name=""/>
        <dsp:cNvSpPr/>
      </dsp:nvSpPr>
      <dsp:spPr>
        <a:xfrm>
          <a:off x="6508898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3A34E-3926-4049-8AEC-1C15AD41D5CE}">
      <dsp:nvSpPr>
        <dsp:cNvPr id="0" name=""/>
        <dsp:cNvSpPr/>
      </dsp:nvSpPr>
      <dsp:spPr>
        <a:xfrm>
          <a:off x="6707935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26782-4D19-4D80-93CB-B2A248EFDE84}">
      <dsp:nvSpPr>
        <dsp:cNvPr id="0" name=""/>
        <dsp:cNvSpPr/>
      </dsp:nvSpPr>
      <dsp:spPr>
        <a:xfrm>
          <a:off x="6210342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Conclusion</a:t>
          </a:r>
        </a:p>
      </dsp:txBody>
      <dsp:txXfrm>
        <a:off x="6210342" y="3445601"/>
        <a:ext cx="1531054" cy="612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ED0D-D4B0-41E7-9EF3-C6114DE43A16}">
      <dsp:nvSpPr>
        <dsp:cNvPr id="0" name=""/>
        <dsp:cNvSpPr/>
      </dsp:nvSpPr>
      <dsp:spPr>
        <a:xfrm>
          <a:off x="1882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8C786-9995-4895-88AE-D3AE454A0E4D}">
      <dsp:nvSpPr>
        <dsp:cNvPr id="0" name=""/>
        <dsp:cNvSpPr/>
      </dsp:nvSpPr>
      <dsp:spPr>
        <a:xfrm>
          <a:off x="478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Application Domain:</a:t>
          </a:r>
        </a:p>
      </dsp:txBody>
      <dsp:txXfrm>
        <a:off x="478837" y="2241347"/>
        <a:ext cx="4320000" cy="648000"/>
      </dsp:txXfrm>
    </dsp:sp>
    <dsp:sp modelId="{77BF7862-D2AA-4A3A-A81C-DD4F5508E99E}">
      <dsp:nvSpPr>
        <dsp:cNvPr id="0" name=""/>
        <dsp:cNvSpPr/>
      </dsp:nvSpPr>
      <dsp:spPr>
        <a:xfrm>
          <a:off x="478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database has information about the sales figures of over 16,000 video games</a:t>
          </a:r>
        </a:p>
      </dsp:txBody>
      <dsp:txXfrm>
        <a:off x="478837" y="2946252"/>
        <a:ext cx="4320000" cy="505982"/>
      </dsp:txXfrm>
    </dsp:sp>
    <dsp:sp modelId="{8DBAE71A-4705-445C-9D3E-13AAE60C4E64}">
      <dsp:nvSpPr>
        <dsp:cNvPr id="0" name=""/>
        <dsp:cNvSpPr/>
      </dsp:nvSpPr>
      <dsp:spPr>
        <a:xfrm>
          <a:off x="6958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6D5D3-7F6A-41D4-A26E-99A370D05587}">
      <dsp:nvSpPr>
        <dsp:cNvPr id="0" name=""/>
        <dsp:cNvSpPr/>
      </dsp:nvSpPr>
      <dsp:spPr>
        <a:xfrm>
          <a:off x="5554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Importance:</a:t>
          </a:r>
        </a:p>
      </dsp:txBody>
      <dsp:txXfrm>
        <a:off x="5554837" y="2241347"/>
        <a:ext cx="4320000" cy="648000"/>
      </dsp:txXfrm>
    </dsp:sp>
    <dsp:sp modelId="{7C482EEE-A548-4B89-A72C-A1445B30D052}">
      <dsp:nvSpPr>
        <dsp:cNvPr id="0" name=""/>
        <dsp:cNvSpPr/>
      </dsp:nvSpPr>
      <dsp:spPr>
        <a:xfrm>
          <a:off x="5554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domain is needed to help people learn more about video game sales records</a:t>
          </a:r>
        </a:p>
      </dsp:txBody>
      <dsp:txXfrm>
        <a:off x="5554837" y="2946252"/>
        <a:ext cx="4320000" cy="505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21FBE-4C44-4578-ADB0-A0FF73BF628D}">
      <dsp:nvSpPr>
        <dsp:cNvPr id="0" name=""/>
        <dsp:cNvSpPr/>
      </dsp:nvSpPr>
      <dsp:spPr>
        <a:xfrm>
          <a:off x="2070735" y="1873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view top games based on genre and different metrics</a:t>
          </a:r>
        </a:p>
      </dsp:txBody>
      <dsp:txXfrm>
        <a:off x="2070735" y="1873"/>
        <a:ext cx="8282940" cy="970213"/>
      </dsp:txXfrm>
    </dsp:sp>
    <dsp:sp modelId="{E39A56F1-C608-413D-A337-47B3E27DE0C3}">
      <dsp:nvSpPr>
        <dsp:cNvPr id="0" name=""/>
        <dsp:cNvSpPr/>
      </dsp:nvSpPr>
      <dsp:spPr>
        <a:xfrm>
          <a:off x="0" y="1873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View</a:t>
          </a:r>
        </a:p>
      </dsp:txBody>
      <dsp:txXfrm>
        <a:off x="0" y="1873"/>
        <a:ext cx="2070735" cy="970213"/>
      </dsp:txXfrm>
    </dsp:sp>
    <dsp:sp modelId="{94767FA9-B527-46B3-8816-242EA1550616}">
      <dsp:nvSpPr>
        <dsp:cNvPr id="0" name=""/>
        <dsp:cNvSpPr/>
      </dsp:nvSpPr>
      <dsp:spPr>
        <a:xfrm>
          <a:off x="2070735" y="1030298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587747"/>
            <a:satOff val="-1771"/>
            <a:lumOff val="67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87747"/>
              <a:satOff val="-1771"/>
              <a:lumOff val="6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edit game info</a:t>
          </a:r>
        </a:p>
      </dsp:txBody>
      <dsp:txXfrm>
        <a:off x="2070735" y="1030298"/>
        <a:ext cx="8282940" cy="970213"/>
      </dsp:txXfrm>
    </dsp:sp>
    <dsp:sp modelId="{A4EC5B33-DF1F-435E-A363-6E059DA20E9A}">
      <dsp:nvSpPr>
        <dsp:cNvPr id="0" name=""/>
        <dsp:cNvSpPr/>
      </dsp:nvSpPr>
      <dsp:spPr>
        <a:xfrm>
          <a:off x="0" y="1030298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34349"/>
              <a:satOff val="-6292"/>
              <a:lumOff val="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Edit</a:t>
          </a:r>
        </a:p>
      </dsp:txBody>
      <dsp:txXfrm>
        <a:off x="0" y="1030298"/>
        <a:ext cx="2070735" cy="970213"/>
      </dsp:txXfrm>
    </dsp:sp>
    <dsp:sp modelId="{089EDE25-03A1-4ABF-8816-E3DF100A9834}">
      <dsp:nvSpPr>
        <dsp:cNvPr id="0" name=""/>
        <dsp:cNvSpPr/>
      </dsp:nvSpPr>
      <dsp:spPr>
        <a:xfrm>
          <a:off x="2070735" y="2058724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175495"/>
            <a:satOff val="-3542"/>
            <a:lumOff val="135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75495"/>
              <a:satOff val="-3542"/>
              <a:lumOff val="13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 review to a game</a:t>
          </a:r>
        </a:p>
      </dsp:txBody>
      <dsp:txXfrm>
        <a:off x="2070735" y="2058724"/>
        <a:ext cx="8282940" cy="970213"/>
      </dsp:txXfrm>
    </dsp:sp>
    <dsp:sp modelId="{3A084B4E-114E-4818-B8F4-E49631D0C3A6}">
      <dsp:nvSpPr>
        <dsp:cNvPr id="0" name=""/>
        <dsp:cNvSpPr/>
      </dsp:nvSpPr>
      <dsp:spPr>
        <a:xfrm>
          <a:off x="0" y="2058724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068698"/>
              <a:satOff val="-12584"/>
              <a:lumOff val="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Add</a:t>
          </a:r>
        </a:p>
      </dsp:txBody>
      <dsp:txXfrm>
        <a:off x="0" y="2058724"/>
        <a:ext cx="2070735" cy="970213"/>
      </dsp:txXfrm>
    </dsp:sp>
    <dsp:sp modelId="{11AE5A7E-9CB2-46B2-9A47-AA3FA87B3F34}">
      <dsp:nvSpPr>
        <dsp:cNvPr id="0" name=""/>
        <dsp:cNvSpPr/>
      </dsp:nvSpPr>
      <dsp:spPr>
        <a:xfrm>
          <a:off x="2070735" y="3087150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763242"/>
              <a:satOff val="-5313"/>
              <a:lumOff val="2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 for a game</a:t>
          </a:r>
        </a:p>
      </dsp:txBody>
      <dsp:txXfrm>
        <a:off x="2070735" y="3087150"/>
        <a:ext cx="8282940" cy="970213"/>
      </dsp:txXfrm>
    </dsp:sp>
    <dsp:sp modelId="{DE21E23B-E5F6-4E85-8033-6A7E146251A3}">
      <dsp:nvSpPr>
        <dsp:cNvPr id="0" name=""/>
        <dsp:cNvSpPr/>
      </dsp:nvSpPr>
      <dsp:spPr>
        <a:xfrm>
          <a:off x="0" y="3087150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Search</a:t>
          </a:r>
        </a:p>
      </dsp:txBody>
      <dsp:txXfrm>
        <a:off x="0" y="3087150"/>
        <a:ext cx="2070735" cy="970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BC8E-875E-4DC7-AC2D-D6CFEACC4749}">
      <dsp:nvSpPr>
        <dsp:cNvPr id="0" name=""/>
        <dsp:cNvSpPr/>
      </dsp:nvSpPr>
      <dsp:spPr>
        <a:xfrm>
          <a:off x="0" y="0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Front-End Scripting: JavaScript, HTML, JSS</a:t>
          </a:r>
        </a:p>
      </dsp:txBody>
      <dsp:txXfrm>
        <a:off x="41460" y="41460"/>
        <a:ext cx="3835432" cy="1332614"/>
      </dsp:txXfrm>
    </dsp:sp>
    <dsp:sp modelId="{D027F0D8-D11F-4AD7-94DB-0D663045EA3F}">
      <dsp:nvSpPr>
        <dsp:cNvPr id="0" name=""/>
        <dsp:cNvSpPr/>
      </dsp:nvSpPr>
      <dsp:spPr>
        <a:xfrm>
          <a:off x="473197" y="1651456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Server-Side Scripting: PHP</a:t>
          </a:r>
        </a:p>
      </dsp:txBody>
      <dsp:txXfrm>
        <a:off x="514657" y="1692916"/>
        <a:ext cx="3886690" cy="1332614"/>
      </dsp:txXfrm>
    </dsp:sp>
    <dsp:sp modelId="{E52DAB0D-9EED-4CA5-96C4-1B595862578D}">
      <dsp:nvSpPr>
        <dsp:cNvPr id="0" name=""/>
        <dsp:cNvSpPr/>
      </dsp:nvSpPr>
      <dsp:spPr>
        <a:xfrm>
          <a:off x="946394" y="3302913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Database Software: MariaDB (MySQL)</a:t>
          </a:r>
        </a:p>
      </dsp:txBody>
      <dsp:txXfrm>
        <a:off x="987854" y="3344373"/>
        <a:ext cx="3886690" cy="1332614"/>
      </dsp:txXfrm>
    </dsp:sp>
    <dsp:sp modelId="{FA87D0D4-D47C-42F9-8D68-2A58B58C8359}">
      <dsp:nvSpPr>
        <dsp:cNvPr id="0" name=""/>
        <dsp:cNvSpPr/>
      </dsp:nvSpPr>
      <dsp:spPr>
        <a:xfrm>
          <a:off x="4442807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HTTP Requests</a:t>
          </a:r>
        </a:p>
      </dsp:txBody>
      <dsp:txXfrm>
        <a:off x="4649829" y="1073446"/>
        <a:ext cx="506053" cy="692373"/>
      </dsp:txXfrm>
    </dsp:sp>
    <dsp:sp modelId="{F50E2B48-EED7-4E8C-950D-A9F8682E4AE7}">
      <dsp:nvSpPr>
        <dsp:cNvPr id="0" name=""/>
        <dsp:cNvSpPr/>
      </dsp:nvSpPr>
      <dsp:spPr>
        <a:xfrm>
          <a:off x="4916005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SQL Queries</a:t>
          </a:r>
        </a:p>
      </dsp:txBody>
      <dsp:txXfrm>
        <a:off x="5123027" y="2715466"/>
        <a:ext cx="506053" cy="6923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ECEE1-E605-41BF-86BD-3E68F7A63261}">
      <dsp:nvSpPr>
        <dsp:cNvPr id="0" name=""/>
        <dsp:cNvSpPr/>
      </dsp:nvSpPr>
      <dsp:spPr>
        <a:xfrm>
          <a:off x="8274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1</a:t>
          </a:r>
        </a:p>
      </dsp:txBody>
      <dsp:txXfrm>
        <a:off x="8274" y="344792"/>
        <a:ext cx="3373808" cy="1012142"/>
      </dsp:txXfrm>
    </dsp:sp>
    <dsp:sp modelId="{26CA4E8C-80CB-489F-8A5A-340C9CBA7193}">
      <dsp:nvSpPr>
        <dsp:cNvPr id="0" name=""/>
        <dsp:cNvSpPr/>
      </dsp:nvSpPr>
      <dsp:spPr>
        <a:xfrm>
          <a:off x="8274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Checking if a developer or publisher exists in edit game (2), inserting a new developer or publisher in edit game (2), editing a game (2)</a:t>
          </a:r>
        </a:p>
      </dsp:txBody>
      <dsp:txXfrm>
        <a:off x="8274" y="1356935"/>
        <a:ext cx="3373808" cy="2357022"/>
      </dsp:txXfrm>
    </dsp:sp>
    <dsp:sp modelId="{93D2D13F-EDA0-4E47-8B7E-5B243BAD8DD4}">
      <dsp:nvSpPr>
        <dsp:cNvPr id="0" name=""/>
        <dsp:cNvSpPr/>
      </dsp:nvSpPr>
      <dsp:spPr>
        <a:xfrm>
          <a:off x="3489976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2</a:t>
          </a:r>
        </a:p>
      </dsp:txBody>
      <dsp:txXfrm>
        <a:off x="3489976" y="344792"/>
        <a:ext cx="3373808" cy="1012142"/>
      </dsp:txXfrm>
    </dsp:sp>
    <dsp:sp modelId="{C7CE23E5-65EA-40B3-8E69-88AFD57BF0F6}">
      <dsp:nvSpPr>
        <dsp:cNvPr id="0" name=""/>
        <dsp:cNvSpPr/>
      </dsp:nvSpPr>
      <dsp:spPr>
        <a:xfrm>
          <a:off x="3489976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Selecting top games by each metric (3), searching for a game/searching for a game to edit (3)</a:t>
          </a:r>
        </a:p>
      </dsp:txBody>
      <dsp:txXfrm>
        <a:off x="3489976" y="1356935"/>
        <a:ext cx="3373808" cy="2357022"/>
      </dsp:txXfrm>
    </dsp:sp>
    <dsp:sp modelId="{B3C04448-6C35-4632-8568-61F337AEEDC2}">
      <dsp:nvSpPr>
        <dsp:cNvPr id="0" name=""/>
        <dsp:cNvSpPr/>
      </dsp:nvSpPr>
      <dsp:spPr>
        <a:xfrm>
          <a:off x="6971679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3</a:t>
          </a:r>
        </a:p>
      </dsp:txBody>
      <dsp:txXfrm>
        <a:off x="6971679" y="344792"/>
        <a:ext cx="3373808" cy="1012142"/>
      </dsp:txXfrm>
    </dsp:sp>
    <dsp:sp modelId="{C9509898-BC32-456B-A35B-F76996E7A74B}">
      <dsp:nvSpPr>
        <dsp:cNvPr id="0" name=""/>
        <dsp:cNvSpPr/>
      </dsp:nvSpPr>
      <dsp:spPr>
        <a:xfrm>
          <a:off x="6971679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Calculating new user and critic scores after a review (2)</a:t>
          </a:r>
        </a:p>
      </dsp:txBody>
      <dsp:txXfrm>
        <a:off x="6971679" y="1356935"/>
        <a:ext cx="3373808" cy="23570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2858-5FDD-4A93-8656-A4A3AA49BB55}">
      <dsp:nvSpPr>
        <dsp:cNvPr id="0" name=""/>
        <dsp:cNvSpPr/>
      </dsp:nvSpPr>
      <dsp:spPr>
        <a:xfrm>
          <a:off x="1159944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5F3E7-6C7B-46C0-9697-7BC09D741AFA}">
      <dsp:nvSpPr>
        <dsp:cNvPr id="0" name=""/>
        <dsp:cNvSpPr/>
      </dsp:nvSpPr>
      <dsp:spPr>
        <a:xfrm>
          <a:off x="370911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strived to maintain database integrity</a:t>
          </a:r>
        </a:p>
      </dsp:txBody>
      <dsp:txXfrm>
        <a:off x="370911" y="2412238"/>
        <a:ext cx="2869209" cy="720000"/>
      </dsp:txXfrm>
    </dsp:sp>
    <dsp:sp modelId="{BDCB2956-CD3C-417E-8A03-85D4B1A31630}">
      <dsp:nvSpPr>
        <dsp:cNvPr id="0" name=""/>
        <dsp:cNvSpPr/>
      </dsp:nvSpPr>
      <dsp:spPr>
        <a:xfrm>
          <a:off x="4531265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3CB1B-C562-4C23-9E36-FE84135D94A9}">
      <dsp:nvSpPr>
        <dsp:cNvPr id="0" name=""/>
        <dsp:cNvSpPr/>
      </dsp:nvSpPr>
      <dsp:spPr>
        <a:xfrm>
          <a:off x="3742232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focused on making our application easy to use</a:t>
          </a:r>
        </a:p>
      </dsp:txBody>
      <dsp:txXfrm>
        <a:off x="3742232" y="2412238"/>
        <a:ext cx="2869209" cy="720000"/>
      </dsp:txXfrm>
    </dsp:sp>
    <dsp:sp modelId="{8742C80C-EDAB-492F-BB1B-8D07FB425AB2}">
      <dsp:nvSpPr>
        <dsp:cNvPr id="0" name=""/>
        <dsp:cNvSpPr/>
      </dsp:nvSpPr>
      <dsp:spPr>
        <a:xfrm>
          <a:off x="7902586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5F4F-B2E1-4F1F-892D-7B0E9D6CFCAF}">
      <dsp:nvSpPr>
        <dsp:cNvPr id="0" name=""/>
        <dsp:cNvSpPr/>
      </dsp:nvSpPr>
      <dsp:spPr>
        <a:xfrm>
          <a:off x="7113553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prioritized keeping things as simple as we could</a:t>
          </a:r>
        </a:p>
      </dsp:txBody>
      <dsp:txXfrm>
        <a:off x="7113553" y="2412238"/>
        <a:ext cx="2869209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FE370-53EA-4121-B7CD-AE5A0A36B413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F839D-1C61-489E-B077-E4F7B01EDE0A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EB06F-702D-430E-A6A6-E66FC23C74EF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collaborating as a team</a:t>
          </a:r>
        </a:p>
      </dsp:txBody>
      <dsp:txXfrm>
        <a:off x="1616455" y="598"/>
        <a:ext cx="4649555" cy="1399528"/>
      </dsp:txXfrm>
    </dsp:sp>
    <dsp:sp modelId="{A77790BC-2BB6-47FF-B95A-CC55BCF17BCB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EF302-A159-417F-822C-E78CD05CE913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569B2-CAEC-46C9-9F4B-BBFEAB62710D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connecting to databases with our apps</a:t>
          </a:r>
        </a:p>
      </dsp:txBody>
      <dsp:txXfrm>
        <a:off x="1616455" y="1750009"/>
        <a:ext cx="4649555" cy="1399528"/>
      </dsp:txXfrm>
    </dsp:sp>
    <dsp:sp modelId="{BE86D89C-7A49-4287-8F37-E6F7770000D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DFA2A-EB0E-49EE-A68C-6EA920768386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38397-F568-490F-A2E9-E38DD1EFE53D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that things can be hard to figure out and plans can change (for example, we spent a lot of hours trying to figure out how to use a Java Servlet, but just ended up using PHP instead)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0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904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44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4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02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4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3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9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5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4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Sales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Melissa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Olhausen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Nathaniel Morris, Solomon Paprocki</a:t>
            </a:r>
          </a:p>
        </p:txBody>
      </p:sp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EC309F-E376-4ECB-80CB-4E40D0457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50226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7D68-287E-4B96-9E22-A0AD1E5D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B18B3B-749C-40F7-8123-246017FDD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785913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118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5E8809-B41B-4AF3-9B9B-DC587198B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00292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446-793B-4E2C-9A91-8CA03CD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(Functionality) The user can…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2F0375-C62C-497F-8E96-DA7E68897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85981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1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There are 4 entities: game, publisher, developer, and sales</a:t>
            </a:r>
          </a:p>
          <a:p>
            <a:r>
              <a:rPr lang="en-US" dirty="0"/>
              <a:t>Game is connected many-to-one with publisher, where one publisher can have many games.  Game has this same relationship with developer.</a:t>
            </a:r>
          </a:p>
          <a:p>
            <a:r>
              <a:rPr lang="en-US" dirty="0"/>
              <a:t>Sales is a weak entity set, which depends on the ID of game.</a:t>
            </a:r>
          </a:p>
          <a:p>
            <a:r>
              <a:rPr lang="en-US" dirty="0"/>
              <a:t>There are 4 tables, the game table has over 16,000 records.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45F808B-15C7-4096-B5F7-8AC76D14C4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369A-967B-4D4A-A24B-645D8761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1ED7E-1A76-44BA-94FB-E450E3AFF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506895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254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B6D1-5541-4BF4-B71B-8430B47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CD9DB-4B2E-4CDD-B168-B26E69B39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28587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83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09DC-A432-4701-9337-4ADF69A9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7" name="1620184873326">
            <a:hlinkClick r:id="" action="ppaction://media"/>
            <a:extLst>
              <a:ext uri="{FF2B5EF4-FFF2-40B4-BE49-F238E27FC236}">
                <a16:creationId xmlns:a16="http://schemas.microsoft.com/office/drawing/2014/main" id="{79411074-DAD8-4608-A611-9E4E5D3A38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9325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2B3E80-CBD3-4A6F-BA0E-14CF95125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51160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414B41-5D24-47D9-99BD-6624DF0AD8C3}"/>
              </a:ext>
            </a:extLst>
          </p:cNvPr>
          <p:cNvSpPr txBox="1"/>
          <p:nvPr/>
        </p:nvSpPr>
        <p:spPr>
          <a:xfrm>
            <a:off x="1269506" y="5202315"/>
            <a:ext cx="300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making sure that all our queries were properly written.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1EE04-A440-4698-85D9-5ED371E42629}"/>
              </a:ext>
            </a:extLst>
          </p:cNvPr>
          <p:cNvSpPr txBox="1"/>
          <p:nvPr/>
        </p:nvSpPr>
        <p:spPr>
          <a:xfrm>
            <a:off x="4603665" y="5052535"/>
            <a:ext cx="2974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making the search work with only the game name field filled in and having dropdowns when possible.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19-903D-43F9-AF11-FCEFE4874080}"/>
              </a:ext>
            </a:extLst>
          </p:cNvPr>
          <p:cNvSpPr txBox="1"/>
          <p:nvPr/>
        </p:nvSpPr>
        <p:spPr>
          <a:xfrm>
            <a:off x="8082352" y="5011340"/>
            <a:ext cx="268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querying only the information that we needed and by showing only the most 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587</TotalTime>
  <Words>394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Courier New</vt:lpstr>
      <vt:lpstr>Wingdings 2</vt:lpstr>
      <vt:lpstr>Slate</vt:lpstr>
      <vt:lpstr>Video Game Sales Database</vt:lpstr>
      <vt:lpstr>Presentation Outline</vt:lpstr>
      <vt:lpstr>Description</vt:lpstr>
      <vt:lpstr>(Functionality) The user can…</vt:lpstr>
      <vt:lpstr>Implementation</vt:lpstr>
      <vt:lpstr>Structure</vt:lpstr>
      <vt:lpstr>Queries</vt:lpstr>
      <vt:lpstr>Demonstration</vt:lpstr>
      <vt:lpstr>Evaluation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Paprocki, Solomon J</cp:lastModifiedBy>
  <cp:revision>31</cp:revision>
  <dcterms:created xsi:type="dcterms:W3CDTF">2014-12-02T12:30:03Z</dcterms:created>
  <dcterms:modified xsi:type="dcterms:W3CDTF">2021-05-05T18:22:17Z</dcterms:modified>
</cp:coreProperties>
</file>